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1B1D96-FCD6-4E3E-8837-5F9F5EF19C36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0BC5FA-7263-4E53-8A35-3B73B5474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q.wikipedia.org/wiki/Skyp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543800" cy="152399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+mn-lt"/>
              </a:rPr>
              <a:t>SH.M.U-</a:t>
            </a:r>
            <a:r>
              <a:rPr lang="en-US" sz="9600" b="1" dirty="0" smtClean="0">
                <a:latin typeface="+mn-lt"/>
              </a:rPr>
              <a:t>2</a:t>
            </a:r>
            <a:endParaRPr lang="en-US" sz="9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934200" cy="22098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Punoi:Zekerija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KLiSURiCA</a:t>
            </a:r>
            <a:endParaRPr lang="en-US" i="1" dirty="0" smtClean="0">
              <a:solidFill>
                <a:schemeClr val="tx1"/>
              </a:solidFill>
            </a:endParaRPr>
          </a:p>
          <a:p>
            <a:pPr algn="l"/>
            <a:r>
              <a:rPr lang="en-US" i="1" dirty="0" err="1" smtClean="0">
                <a:solidFill>
                  <a:schemeClr val="tx1"/>
                </a:solidFill>
              </a:rPr>
              <a:t>Arsimtari:Muhamer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UJKANi</a:t>
            </a:r>
            <a:endParaRPr lang="en-US" i="1" dirty="0" smtClean="0">
              <a:solidFill>
                <a:schemeClr val="tx1"/>
              </a:solidFill>
            </a:endParaRPr>
          </a:p>
          <a:p>
            <a:pPr algn="l"/>
            <a:r>
              <a:rPr lang="en-US" i="1" dirty="0" err="1" smtClean="0">
                <a:solidFill>
                  <a:schemeClr val="tx1"/>
                </a:solidFill>
              </a:rPr>
              <a:t>Klasa</a:t>
            </a:r>
            <a:r>
              <a:rPr lang="en-US" i="1" dirty="0" smtClean="0">
                <a:solidFill>
                  <a:schemeClr val="tx1"/>
                </a:solidFill>
              </a:rPr>
              <a:t>: IX-1</a:t>
            </a:r>
          </a:p>
          <a:p>
            <a:pPr algn="l"/>
            <a:r>
              <a:rPr lang="en-US" i="1" dirty="0" err="1" smtClean="0">
                <a:solidFill>
                  <a:schemeClr val="tx1"/>
                </a:solidFill>
              </a:rPr>
              <a:t>Tema:Programi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SKYPE.</a:t>
            </a:r>
          </a:p>
          <a:p>
            <a:pPr algn="l"/>
            <a:endParaRPr lang="en-US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ur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29200" y="2971800"/>
            <a:ext cx="2971800" cy="2438400"/>
          </a:xfrm>
        </p:spPr>
      </p:pic>
      <p:sp>
        <p:nvSpPr>
          <p:cNvPr id="8" name="TextBox 7"/>
          <p:cNvSpPr txBox="1"/>
          <p:nvPr/>
        </p:nvSpPr>
        <p:spPr>
          <a:xfrm>
            <a:off x="533400" y="29718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1.Çfarë  </a:t>
            </a:r>
            <a:r>
              <a:rPr lang="en-US" sz="2400" dirty="0" err="1" smtClean="0"/>
              <a:t>është</a:t>
            </a:r>
            <a:r>
              <a:rPr lang="en-US" sz="2400" dirty="0" smtClean="0"/>
              <a:t>  </a:t>
            </a:r>
            <a:r>
              <a:rPr lang="en-US" sz="2400" dirty="0" err="1" smtClean="0"/>
              <a:t>programi</a:t>
            </a:r>
            <a:r>
              <a:rPr lang="en-US" sz="2400" dirty="0" smtClean="0"/>
              <a:t> SKYPE.</a:t>
            </a:r>
          </a:p>
          <a:p>
            <a:r>
              <a:rPr lang="en-US" sz="2400" dirty="0" smtClean="0"/>
              <a:t>2.Historia  e  </a:t>
            </a:r>
            <a:r>
              <a:rPr lang="en-US" sz="2400" dirty="0" err="1" smtClean="0"/>
              <a:t>programit</a:t>
            </a:r>
            <a:r>
              <a:rPr lang="en-US" sz="2400" dirty="0" smtClean="0"/>
              <a:t> SKYPE.</a:t>
            </a:r>
          </a:p>
          <a:p>
            <a:r>
              <a:rPr lang="en-US" sz="2400" dirty="0" smtClean="0"/>
              <a:t>3.Përdorimi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këtij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4.Sistemi  </a:t>
            </a:r>
            <a:r>
              <a:rPr lang="en-US" sz="2400" dirty="0" err="1" smtClean="0"/>
              <a:t>dhe</a:t>
            </a:r>
            <a:r>
              <a:rPr lang="en-US" sz="2400" dirty="0" smtClean="0"/>
              <a:t>  Software.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</a:t>
            </a:r>
            <a:r>
              <a:rPr lang="en-US" dirty="0" err="1" smtClean="0"/>
              <a:t>farë</a:t>
            </a:r>
            <a:r>
              <a:rPr lang="en-US" dirty="0" smtClean="0"/>
              <a:t>  </a:t>
            </a:r>
            <a:r>
              <a:rPr lang="en-US" dirty="0" err="1" smtClean="0"/>
              <a:t>ë</a:t>
            </a:r>
            <a:r>
              <a:rPr lang="en-US" dirty="0" err="1" smtClean="0"/>
              <a:t>shtë</a:t>
            </a:r>
            <a:r>
              <a:rPr lang="en-US" dirty="0" smtClean="0"/>
              <a:t> </a:t>
            </a:r>
            <a:r>
              <a:rPr lang="en-US" dirty="0" err="1" smtClean="0"/>
              <a:t>programi</a:t>
            </a:r>
            <a:r>
              <a:rPr lang="en-US" dirty="0" smtClean="0"/>
              <a:t> SKYPE?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Skype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program </a:t>
            </a:r>
            <a:r>
              <a:rPr lang="en-US" dirty="0" err="1" smtClean="0"/>
              <a:t>falas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vete</a:t>
            </a:r>
            <a:r>
              <a:rPr lang="en-US" dirty="0" smtClean="0"/>
              <a:t> ka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komunikimin</a:t>
            </a:r>
            <a:r>
              <a:rPr lang="en-US" dirty="0" smtClean="0"/>
              <a:t> e </a:t>
            </a:r>
            <a:r>
              <a:rPr lang="en-US" dirty="0" err="1" smtClean="0"/>
              <a:t>çastit</a:t>
            </a:r>
            <a:r>
              <a:rPr lang="en-US" dirty="0" smtClean="0"/>
              <a:t> ,</a:t>
            </a:r>
            <a:r>
              <a:rPr lang="en-US" dirty="0" err="1" smtClean="0"/>
              <a:t>dërgimin</a:t>
            </a:r>
            <a:r>
              <a:rPr lang="en-US" dirty="0" smtClean="0"/>
              <a:t> e </a:t>
            </a:r>
            <a:r>
              <a:rPr lang="en-US" dirty="0" err="1" smtClean="0"/>
              <a:t>anasjelltë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drejtëpërdrejtë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njëri</a:t>
            </a:r>
            <a:r>
              <a:rPr lang="en-US" dirty="0" smtClean="0"/>
              <a:t> </a:t>
            </a:r>
            <a:r>
              <a:rPr lang="en-US" dirty="0" err="1" smtClean="0"/>
              <a:t>përdorues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tjetri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, </a:t>
            </a:r>
            <a:r>
              <a:rPr lang="en-US" dirty="0" err="1" smtClean="0"/>
              <a:t>mbështetë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videokomunikimin.Skype</a:t>
            </a:r>
            <a:r>
              <a:rPr lang="en-US" dirty="0" smtClean="0"/>
              <a:t> </a:t>
            </a:r>
            <a:r>
              <a:rPr lang="en-US" dirty="0" err="1" smtClean="0"/>
              <a:t>përdorë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</a:t>
            </a:r>
            <a:r>
              <a:rPr lang="en-US" dirty="0" err="1" smtClean="0"/>
              <a:t>proprietarë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4114800"/>
            <a:ext cx="5562600" cy="248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1"/>
            <a:ext cx="9144001" cy="6858000"/>
          </a:xfrm>
        </p:spPr>
      </p:pic>
      <p:sp>
        <p:nvSpPr>
          <p:cNvPr id="5" name="TextBox 4"/>
          <p:cNvSpPr txBox="1"/>
          <p:nvPr/>
        </p:nvSpPr>
        <p:spPr>
          <a:xfrm>
            <a:off x="1143000" y="3810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HISOTRIA</a:t>
            </a:r>
            <a:r>
              <a:rPr lang="en-US" dirty="0" smtClean="0"/>
              <a:t>     </a:t>
            </a:r>
            <a:r>
              <a:rPr lang="en-US" sz="3200" dirty="0" smtClean="0"/>
              <a:t>E PROGRAMIT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4478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723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Skype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zhvilluar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zhvilluesit</a:t>
            </a:r>
            <a:r>
              <a:rPr lang="en-US" sz="2400" dirty="0"/>
              <a:t> e </a:t>
            </a:r>
            <a:r>
              <a:rPr lang="en-US" sz="2400" dirty="0" err="1"/>
              <a:t>Estonisë</a:t>
            </a:r>
            <a:r>
              <a:rPr lang="en-US" sz="2400" dirty="0"/>
              <a:t> </a:t>
            </a:r>
            <a:r>
              <a:rPr lang="en-US" sz="2400" dirty="0" err="1"/>
              <a:t>Ahti</a:t>
            </a:r>
            <a:r>
              <a:rPr lang="en-US" sz="2400" dirty="0"/>
              <a:t> </a:t>
            </a:r>
            <a:r>
              <a:rPr lang="en-US" sz="2400" dirty="0" err="1"/>
              <a:t>Heinla</a:t>
            </a:r>
            <a:r>
              <a:rPr lang="en-US" sz="2400" dirty="0"/>
              <a:t>, </a:t>
            </a:r>
            <a:r>
              <a:rPr lang="en-US" sz="2400" dirty="0" err="1"/>
              <a:t>Priit</a:t>
            </a:r>
            <a:r>
              <a:rPr lang="en-US" sz="2400" dirty="0"/>
              <a:t> </a:t>
            </a:r>
            <a:r>
              <a:rPr lang="en-US" sz="2400" dirty="0" err="1"/>
              <a:t>Kasesalu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Jaan</a:t>
            </a:r>
            <a:r>
              <a:rPr lang="en-US" sz="2400" dirty="0"/>
              <a:t> </a:t>
            </a:r>
            <a:r>
              <a:rPr lang="en-US" sz="2400" dirty="0" err="1" smtClean="0"/>
              <a:t>Talin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emrat</a:t>
            </a:r>
            <a:r>
              <a:rPr lang="en-US" sz="2400" dirty="0"/>
              <a:t> </a:t>
            </a:r>
            <a:r>
              <a:rPr lang="en-US" sz="2400" dirty="0" err="1"/>
              <a:t>fillestare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projektin</a:t>
            </a:r>
            <a:r>
              <a:rPr lang="en-US" sz="2400" dirty="0"/>
              <a:t> </a:t>
            </a:r>
            <a:r>
              <a:rPr lang="en-US" sz="2400" dirty="0" err="1"/>
              <a:t>ishte</a:t>
            </a:r>
            <a:r>
              <a:rPr lang="en-US" sz="2400" dirty="0"/>
              <a:t> "</a:t>
            </a:r>
            <a:r>
              <a:rPr lang="en-US" sz="2400" dirty="0" err="1"/>
              <a:t>Qielli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kolegëve</a:t>
            </a:r>
            <a:r>
              <a:rPr lang="en-US" sz="2400" dirty="0"/>
              <a:t>-to-peer", e </a:t>
            </a:r>
            <a:r>
              <a:rPr lang="en-US" sz="2400" dirty="0" err="1"/>
              <a:t>cila</a:t>
            </a:r>
            <a:r>
              <a:rPr lang="en-US" sz="2400" dirty="0"/>
              <a:t> </a:t>
            </a:r>
            <a:r>
              <a:rPr lang="en-US" sz="2400" dirty="0" err="1"/>
              <a:t>ishte</a:t>
            </a:r>
            <a:r>
              <a:rPr lang="en-US" sz="2400" dirty="0"/>
              <a:t> </a:t>
            </a:r>
            <a:r>
              <a:rPr lang="en-US" sz="2400" dirty="0" err="1"/>
              <a:t>shkurtuar</a:t>
            </a:r>
            <a:r>
              <a:rPr lang="en-US" sz="2400" dirty="0"/>
              <a:t> </a:t>
            </a:r>
            <a:r>
              <a:rPr lang="en-US" sz="2400" dirty="0" err="1"/>
              <a:t>pastaj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"</a:t>
            </a:r>
            <a:r>
              <a:rPr lang="en-US" sz="2400" dirty="0" err="1"/>
              <a:t>Skyper</a:t>
            </a:r>
            <a:r>
              <a:rPr lang="en-US" sz="2400" dirty="0" smtClean="0"/>
              <a:t>".</a:t>
            </a:r>
            <a:r>
              <a:rPr lang="en-US" sz="2400" dirty="0"/>
              <a:t> </a:t>
            </a:r>
            <a:r>
              <a:rPr lang="en-US" sz="2400" dirty="0" err="1"/>
              <a:t>Kompania</a:t>
            </a:r>
            <a:r>
              <a:rPr lang="en-US" sz="2400" dirty="0"/>
              <a:t> </a:t>
            </a:r>
            <a:r>
              <a:rPr lang="en-US" sz="2400" dirty="0" err="1"/>
              <a:t>ishte</a:t>
            </a:r>
            <a:r>
              <a:rPr lang="en-US" sz="2400" dirty="0"/>
              <a:t> </a:t>
            </a:r>
            <a:r>
              <a:rPr lang="en-US" sz="2400" dirty="0" err="1"/>
              <a:t>fituar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eBay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shtator</a:t>
            </a:r>
            <a:r>
              <a:rPr lang="en-US" sz="2400" dirty="0"/>
              <a:t> 2005 </a:t>
            </a:r>
            <a:r>
              <a:rPr lang="en-US" sz="2400" dirty="0" err="1"/>
              <a:t>për</a:t>
            </a:r>
            <a:r>
              <a:rPr lang="en-US" sz="2400" dirty="0"/>
              <a:t> $ 2600000000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err="1"/>
              <a:t>Disa</a:t>
            </a:r>
            <a:r>
              <a:rPr lang="en-US" sz="2400" dirty="0"/>
              <a:t> </a:t>
            </a:r>
            <a:r>
              <a:rPr lang="en-US" sz="2400" dirty="0" smtClean="0"/>
              <a:t>media </a:t>
            </a:r>
            <a:r>
              <a:rPr lang="en-US" sz="2400" dirty="0" err="1"/>
              <a:t>kanë</a:t>
            </a:r>
            <a:r>
              <a:rPr lang="en-US" sz="2400" dirty="0"/>
              <a:t> </a:t>
            </a:r>
            <a:r>
              <a:rPr lang="en-US" sz="2400" dirty="0" err="1"/>
              <a:t>karakterizuar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shitjen</a:t>
            </a:r>
            <a:r>
              <a:rPr lang="en-US" sz="2400" dirty="0"/>
              <a:t> e </a:t>
            </a:r>
            <a:r>
              <a:rPr lang="en-US" sz="2400" dirty="0" err="1"/>
              <a:t>propozuar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ofrimin</a:t>
            </a:r>
            <a:r>
              <a:rPr lang="en-US" sz="2400" dirty="0"/>
              <a:t> e </a:t>
            </a:r>
            <a:r>
              <a:rPr lang="en-US" sz="2400" dirty="0" err="1" smtClean="0"/>
              <a:t>vazhdueshëm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/>
              <a:t>Skype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nën</a:t>
            </a:r>
            <a:r>
              <a:rPr lang="en-US" sz="2400" dirty="0"/>
              <a:t> </a:t>
            </a:r>
            <a:r>
              <a:rPr lang="en-US" sz="2400" dirty="0" err="1"/>
              <a:t>kërcënim</a:t>
            </a:r>
            <a:r>
              <a:rPr lang="en-US" sz="2400" dirty="0"/>
              <a:t>,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shkak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mosmarrëveshje</a:t>
            </a:r>
            <a:r>
              <a:rPr lang="en-US" sz="2400" dirty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licencimit</a:t>
            </a:r>
            <a:r>
              <a:rPr lang="en-US" sz="2400" dirty="0" smtClean="0"/>
              <a:t> </a:t>
            </a:r>
            <a:r>
              <a:rPr lang="en-US" sz="2400" dirty="0"/>
              <a:t>software me </a:t>
            </a:r>
            <a:r>
              <a:rPr lang="en-US" sz="2400" dirty="0" err="1"/>
              <a:t>krijuesit</a:t>
            </a:r>
            <a:r>
              <a:rPr lang="en-US" sz="2400" dirty="0"/>
              <a:t> </a:t>
            </a:r>
            <a:r>
              <a:rPr lang="en-US" sz="2400" dirty="0" err="1" smtClean="0"/>
              <a:t>origjinalë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PËRDORIMI I PROGRAMIT SKYPE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0" name="Picture 2" descr="C:\Documents and Settings\Adinan02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1" y="1981200"/>
            <a:ext cx="4876800" cy="4876799"/>
          </a:xfrm>
          <a:prstGeom prst="rect">
            <a:avLst/>
          </a:prstGeom>
          <a:noFill/>
        </p:spPr>
      </p:pic>
      <p:pic>
        <p:nvPicPr>
          <p:cNvPr id="34" name="Content Placeholder 33" descr="imgr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981200"/>
            <a:ext cx="4267200" cy="4876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1066800" y="3048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SISTEMI  DHE  SOFTWARE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19200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Skype </a:t>
            </a:r>
            <a:r>
              <a:rPr lang="en-US" sz="2400" dirty="0" err="1" smtClean="0"/>
              <a:t>përdorë</a:t>
            </a:r>
            <a:r>
              <a:rPr lang="en-US" sz="2400" dirty="0" smtClean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rrjet</a:t>
            </a:r>
            <a:r>
              <a:rPr lang="en-US" sz="2400" dirty="0"/>
              <a:t> </a:t>
            </a:r>
            <a:r>
              <a:rPr lang="en-US" sz="2400" dirty="0" smtClean="0"/>
              <a:t>me </a:t>
            </a:r>
            <a:r>
              <a:rPr lang="en-US" sz="2400" dirty="0" err="1"/>
              <a:t>metodave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 smtClean="0"/>
              <a:t>ndryshme</a:t>
            </a:r>
            <a:r>
              <a:rPr lang="en-US" sz="2400" dirty="0" smtClean="0"/>
              <a:t>. </a:t>
            </a:r>
            <a:r>
              <a:rPr lang="en-US" sz="2400" dirty="0" err="1" smtClean="0"/>
              <a:t>Poashtu</a:t>
            </a:r>
            <a:r>
              <a:rPr lang="en-US" sz="2400" dirty="0" smtClean="0"/>
              <a:t> </a:t>
            </a:r>
            <a:r>
              <a:rPr lang="en-US" sz="2400" dirty="0"/>
              <a:t>Skype </a:t>
            </a:r>
            <a:r>
              <a:rPr lang="en-US" sz="2400" dirty="0" err="1"/>
              <a:t>përdor</a:t>
            </a:r>
            <a:r>
              <a:rPr lang="en-US" sz="2400" dirty="0"/>
              <a:t> </a:t>
            </a:r>
            <a:r>
              <a:rPr lang="en-US" sz="2400" dirty="0" err="1" smtClean="0"/>
              <a:t>ënjë</a:t>
            </a:r>
            <a:r>
              <a:rPr lang="en-US" sz="2400" dirty="0" smtClean="0"/>
              <a:t> </a:t>
            </a:r>
            <a:r>
              <a:rPr lang="en-US" sz="2400" dirty="0" err="1" smtClean="0"/>
              <a:t>telefon</a:t>
            </a:r>
            <a:r>
              <a:rPr lang="en-US" sz="2400" dirty="0" smtClean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pronarit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internetit</a:t>
            </a:r>
            <a:r>
              <a:rPr lang="en-US" sz="2400" dirty="0"/>
              <a:t> (VoIP)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rrjetit</a:t>
            </a:r>
            <a:r>
              <a:rPr lang="en-US" sz="2400" dirty="0"/>
              <a:t>,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quajtur</a:t>
            </a:r>
            <a:r>
              <a:rPr lang="en-US" sz="2400" dirty="0"/>
              <a:t> </a:t>
            </a:r>
            <a:r>
              <a:rPr lang="en-US" sz="2400" dirty="0" err="1"/>
              <a:t>protokoll</a:t>
            </a:r>
            <a:r>
              <a:rPr lang="en-US" sz="2400" dirty="0"/>
              <a:t> Skype</a:t>
            </a:r>
            <a:r>
              <a:rPr lang="en-US" sz="2400" dirty="0" smtClean="0"/>
              <a:t>.</a:t>
            </a:r>
            <a:r>
              <a:rPr lang="en-US" sz="2400" dirty="0"/>
              <a:t> Skype </a:t>
            </a:r>
            <a:r>
              <a:rPr lang="en-US" sz="2400" dirty="0" err="1"/>
              <a:t>ofron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pakontrolluar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regjistrimit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përdoruesit</a:t>
            </a:r>
            <a:r>
              <a:rPr lang="en-US" sz="2400" dirty="0"/>
              <a:t> </a:t>
            </a:r>
            <a:r>
              <a:rPr lang="en-US" sz="2400" dirty="0" smtClean="0"/>
              <a:t>pa </a:t>
            </a:r>
            <a:r>
              <a:rPr lang="en-US" sz="2400" dirty="0" err="1"/>
              <a:t>asnjë</a:t>
            </a:r>
            <a:r>
              <a:rPr lang="en-US" sz="2400" dirty="0"/>
              <a:t> </a:t>
            </a:r>
            <a:r>
              <a:rPr lang="en-US" sz="2400" dirty="0" err="1"/>
              <a:t>provë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identitetit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letër</a:t>
            </a:r>
            <a:r>
              <a:rPr lang="en-US" sz="2400" dirty="0"/>
              <a:t> e </a:t>
            </a:r>
            <a:r>
              <a:rPr lang="en-US" sz="2400" dirty="0" err="1"/>
              <a:t>palës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tretë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/>
              <a:t>sigurisë</a:t>
            </a:r>
            <a:r>
              <a:rPr lang="en-US" sz="2400" dirty="0"/>
              <a:t> </a:t>
            </a:r>
            <a:r>
              <a:rPr lang="en-US" sz="2400" dirty="0" err="1" smtClean="0"/>
              <a:t>së</a:t>
            </a:r>
            <a:r>
              <a:rPr lang="en-US" sz="2400" dirty="0" smtClean="0"/>
              <a:t>  </a:t>
            </a:r>
            <a:r>
              <a:rPr lang="en-US" sz="2400" dirty="0"/>
              <a:t>Skype u </a:t>
            </a:r>
            <a:r>
              <a:rPr lang="en-US" sz="2400" dirty="0" err="1"/>
              <a:t>paraqit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 smtClean="0"/>
              <a:t>Evropë</a:t>
            </a:r>
            <a:r>
              <a:rPr lang="en-US" sz="2400" dirty="0" smtClean="0"/>
              <a:t>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vitin</a:t>
            </a:r>
            <a:r>
              <a:rPr lang="en-US" sz="2400" dirty="0" smtClean="0"/>
              <a:t> 2006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1295400" y="6096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BURIMI: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3"/>
              </a:rPr>
              <a:t>http://sq.wikipedia.org/wiki/Skype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600200" y="381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371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JU FALEMDERIT  PËR  VËMENDJEN !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237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SH.M.U-2</vt:lpstr>
      <vt:lpstr>Slide 2</vt:lpstr>
      <vt:lpstr>Çfarë  është programi SKYPE?</vt:lpstr>
      <vt:lpstr>Slide 4</vt:lpstr>
      <vt:lpstr>PËRDORIMI I PROGRAMIT SKYPE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SH.M.U-2</dc:title>
  <dc:creator>Adnan</dc:creator>
  <cp:lastModifiedBy>Adnan</cp:lastModifiedBy>
  <cp:revision>27</cp:revision>
  <dcterms:created xsi:type="dcterms:W3CDTF">2013-11-07T13:31:52Z</dcterms:created>
  <dcterms:modified xsi:type="dcterms:W3CDTF">2013-11-07T21:02:20Z</dcterms:modified>
</cp:coreProperties>
</file>