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71" autoAdjust="0"/>
  </p:normalViewPr>
  <p:slideViewPr>
    <p:cSldViewPr>
      <p:cViewPr>
        <p:scale>
          <a:sx n="67" d="100"/>
          <a:sy n="67" d="100"/>
        </p:scale>
        <p:origin x="-1476" y="-156"/>
      </p:cViewPr>
      <p:guideLst>
        <p:guide orient="horz" pos="2160"/>
        <p:guide pos="2880"/>
      </p:guideLst>
    </p:cSldViewPr>
  </p:slideViewPr>
  <p:outlineViewPr>
    <p:cViewPr>
      <p:scale>
        <a:sx n="33" d="100"/>
        <a:sy n="33" d="100"/>
      </p:scale>
      <p:origin x="18" y="82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DBA2A82-8BFC-4C0E-B0AD-257D99ECB550}" type="datetimeFigureOut">
              <a:rPr lang="en-US" smtClean="0"/>
              <a:t>11/14/2014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CC89727-FB7C-4B11-950A-3FB3DD176B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A2A82-8BFC-4C0E-B0AD-257D99ECB550}"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89727-FB7C-4B11-950A-3FB3DD176B7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A2A82-8BFC-4C0E-B0AD-257D99ECB550}"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89727-FB7C-4B11-950A-3FB3DD176B7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DBA2A82-8BFC-4C0E-B0AD-257D99ECB550}" type="datetimeFigureOut">
              <a:rPr lang="en-US" smtClean="0"/>
              <a:t>11/14/2014</a:t>
            </a:fld>
            <a:endParaRPr lang="en-US"/>
          </a:p>
        </p:txBody>
      </p:sp>
      <p:sp>
        <p:nvSpPr>
          <p:cNvPr id="9" name="Slide Number Placeholder 8"/>
          <p:cNvSpPr>
            <a:spLocks noGrp="1"/>
          </p:cNvSpPr>
          <p:nvPr>
            <p:ph type="sldNum" sz="quarter" idx="15"/>
          </p:nvPr>
        </p:nvSpPr>
        <p:spPr/>
        <p:txBody>
          <a:bodyPr rtlCol="0"/>
          <a:lstStyle/>
          <a:p>
            <a:fld id="{9CC89727-FB7C-4B11-950A-3FB3DD176B7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DBA2A82-8BFC-4C0E-B0AD-257D99ECB550}" type="datetimeFigureOut">
              <a:rPr lang="en-US" smtClean="0"/>
              <a:t>11/14/2014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CC89727-FB7C-4B11-950A-3FB3DD176B7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BA2A82-8BFC-4C0E-B0AD-257D99ECB550}"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89727-FB7C-4B11-950A-3FB3DD176B7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DBA2A82-8BFC-4C0E-B0AD-257D99ECB550}"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89727-FB7C-4B11-950A-3FB3DD176B7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DBA2A82-8BFC-4C0E-B0AD-257D99ECB550}" type="datetimeFigureOut">
              <a:rPr lang="en-US" smtClean="0"/>
              <a:t>11/14/2014</a:t>
            </a:fld>
            <a:endParaRPr lang="en-US"/>
          </a:p>
        </p:txBody>
      </p:sp>
      <p:sp>
        <p:nvSpPr>
          <p:cNvPr id="7" name="Slide Number Placeholder 6"/>
          <p:cNvSpPr>
            <a:spLocks noGrp="1"/>
          </p:cNvSpPr>
          <p:nvPr>
            <p:ph type="sldNum" sz="quarter" idx="11"/>
          </p:nvPr>
        </p:nvSpPr>
        <p:spPr/>
        <p:txBody>
          <a:bodyPr rtlCol="0"/>
          <a:lstStyle/>
          <a:p>
            <a:fld id="{9CC89727-FB7C-4B11-950A-3FB3DD176B7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A2A82-8BFC-4C0E-B0AD-257D99ECB550}"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89727-FB7C-4B11-950A-3FB3DD176B7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DBA2A82-8BFC-4C0E-B0AD-257D99ECB550}" type="datetimeFigureOut">
              <a:rPr lang="en-US" smtClean="0"/>
              <a:t>11/14/2014</a:t>
            </a:fld>
            <a:endParaRPr lang="en-US"/>
          </a:p>
        </p:txBody>
      </p:sp>
      <p:sp>
        <p:nvSpPr>
          <p:cNvPr id="22" name="Slide Number Placeholder 21"/>
          <p:cNvSpPr>
            <a:spLocks noGrp="1"/>
          </p:cNvSpPr>
          <p:nvPr>
            <p:ph type="sldNum" sz="quarter" idx="15"/>
          </p:nvPr>
        </p:nvSpPr>
        <p:spPr/>
        <p:txBody>
          <a:bodyPr rtlCol="0"/>
          <a:lstStyle/>
          <a:p>
            <a:fld id="{9CC89727-FB7C-4B11-950A-3FB3DD176B7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DBA2A82-8BFC-4C0E-B0AD-257D99ECB550}" type="datetimeFigureOut">
              <a:rPr lang="en-US" smtClean="0"/>
              <a:t>11/14/2014</a:t>
            </a:fld>
            <a:endParaRPr lang="en-US"/>
          </a:p>
        </p:txBody>
      </p:sp>
      <p:sp>
        <p:nvSpPr>
          <p:cNvPr id="18" name="Slide Number Placeholder 17"/>
          <p:cNvSpPr>
            <a:spLocks noGrp="1"/>
          </p:cNvSpPr>
          <p:nvPr>
            <p:ph type="sldNum" sz="quarter" idx="11"/>
          </p:nvPr>
        </p:nvSpPr>
        <p:spPr/>
        <p:txBody>
          <a:bodyPr rtlCol="0"/>
          <a:lstStyle/>
          <a:p>
            <a:fld id="{9CC89727-FB7C-4B11-950A-3FB3DD176B7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1" name="arrow.wav"/>
          </p:stSnd>
        </p:sndAc>
      </p:transition>
    </mc:Choice>
    <mc:Fallback>
      <p:transition spd="slow">
        <p:fade/>
        <p:sndAc>
          <p:stSnd>
            <p:snd r:embed="rId1" name="arrow.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DBA2A82-8BFC-4C0E-B0AD-257D99ECB550}" type="datetimeFigureOut">
              <a:rPr lang="en-US" smtClean="0"/>
              <a:t>11/14/2014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CC89727-FB7C-4B11-950A-3FB3DD176B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Requires="p14">
      <p:transition spd="slow" p14:dur="4400">
        <p14:honeycomb/>
        <p:sndAc>
          <p:stSnd>
            <p:snd r:embed="rId13" name="arrow.wav"/>
          </p:stSnd>
        </p:sndAc>
      </p:transition>
    </mc:Choice>
    <mc:Fallback>
      <p:transition spd="slow">
        <p:fade/>
        <p:sndAc>
          <p:stSnd>
            <p:snd r:embed="rId13" name="arrow.wav"/>
          </p:stSnd>
        </p:sndAc>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3.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3.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hyperlink" Target="http://www.muhamerujkani.weebly.com/" TargetMode="Externa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hyperlink" Target="http://www.google.com/" TargetMode="External"/><Relationship Id="rId5" Type="http://schemas.openxmlformats.org/officeDocument/2006/relationships/hyperlink" Target="http://www.wikipedia.com/" TargetMode="Externa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2036" y="-228600"/>
            <a:ext cx="7051964" cy="4953000"/>
          </a:xfrm>
        </p:spPr>
        <p:txBody>
          <a:bodyPr>
            <a:normAutofit fontScale="90000"/>
          </a:bodyPr>
          <a:lstStyle/>
          <a:p>
            <a:r>
              <a:rPr lang="en-US" dirty="0" smtClean="0"/>
              <a:t>SHMU-2</a:t>
            </a:r>
            <a:br>
              <a:rPr lang="en-US" dirty="0" smtClean="0"/>
            </a:br>
            <a:r>
              <a:rPr lang="en-US" dirty="0" err="1" smtClean="0"/>
              <a:t>Lënda</a:t>
            </a:r>
            <a:r>
              <a:rPr lang="en-US" dirty="0" smtClean="0"/>
              <a:t>: </a:t>
            </a:r>
            <a:r>
              <a:rPr lang="en-US" dirty="0" err="1" smtClean="0"/>
              <a:t>Informatikë</a:t>
            </a:r>
            <a:r>
              <a:rPr lang="en-US" dirty="0" smtClean="0"/>
              <a:t/>
            </a:r>
            <a:br>
              <a:rPr lang="en-US" dirty="0" smtClean="0"/>
            </a:br>
            <a:r>
              <a:rPr lang="en-US" dirty="0" err="1" smtClean="0"/>
              <a:t>Tema</a:t>
            </a:r>
            <a:r>
              <a:rPr lang="en-US" dirty="0" smtClean="0"/>
              <a:t>: </a:t>
            </a:r>
            <a:r>
              <a:rPr lang="en-US" dirty="0" err="1" smtClean="0"/>
              <a:t>Pasojat</a:t>
            </a:r>
            <a:r>
              <a:rPr lang="en-US" dirty="0" smtClean="0"/>
              <a:t> e </a:t>
            </a:r>
            <a:r>
              <a:rPr lang="en-US" dirty="0" err="1" smtClean="0"/>
              <a:t>përdorimit</a:t>
            </a:r>
            <a:r>
              <a:rPr lang="en-US" dirty="0" smtClean="0"/>
              <a:t> </a:t>
            </a:r>
            <a:r>
              <a:rPr lang="en-US" dirty="0" err="1" smtClean="0"/>
              <a:t>të</a:t>
            </a:r>
            <a:r>
              <a:rPr lang="en-US" dirty="0" smtClean="0"/>
              <a:t> </a:t>
            </a:r>
            <a:r>
              <a:rPr lang="en-US" dirty="0" err="1" smtClean="0"/>
              <a:t>gjatë</a:t>
            </a:r>
            <a:r>
              <a:rPr lang="en-US" dirty="0" smtClean="0"/>
              <a:t/>
            </a:r>
            <a:br>
              <a:rPr lang="en-US" dirty="0" smtClean="0"/>
            </a:br>
            <a:r>
              <a:rPr lang="en-US" dirty="0" err="1" smtClean="0"/>
              <a:t>të</a:t>
            </a:r>
            <a:r>
              <a:rPr lang="en-US" dirty="0" smtClean="0"/>
              <a:t> </a:t>
            </a:r>
            <a:r>
              <a:rPr lang="en-US" dirty="0" err="1" smtClean="0"/>
              <a:t>kompjuterit</a:t>
            </a:r>
            <a:r>
              <a:rPr lang="en-US" dirty="0" smtClean="0"/>
              <a:t/>
            </a:r>
            <a:br>
              <a:rPr lang="en-US" dirty="0" smtClean="0"/>
            </a:br>
            <a:r>
              <a:rPr lang="en-US" dirty="0" err="1" smtClean="0"/>
              <a:t>Klasa</a:t>
            </a:r>
            <a:r>
              <a:rPr lang="en-US" dirty="0" smtClean="0"/>
              <a:t>: 9/8</a:t>
            </a:r>
            <a:br>
              <a:rPr lang="en-US" dirty="0" smtClean="0"/>
            </a:br>
            <a:r>
              <a:rPr lang="en-US" dirty="0" err="1" smtClean="0"/>
              <a:t>Punoi</a:t>
            </a:r>
            <a:r>
              <a:rPr lang="en-US" dirty="0" smtClean="0"/>
              <a:t>: </a:t>
            </a:r>
            <a:r>
              <a:rPr lang="en-US" dirty="0" err="1" smtClean="0"/>
              <a:t>Sumeja</a:t>
            </a:r>
            <a:r>
              <a:rPr lang="en-US" dirty="0" smtClean="0"/>
              <a:t> </a:t>
            </a:r>
            <a:r>
              <a:rPr lang="en-US" dirty="0" err="1" smtClean="0"/>
              <a:t>Shosholli</a:t>
            </a:r>
            <a:r>
              <a:rPr lang="en-US" dirty="0" smtClean="0"/>
              <a:t/>
            </a:r>
            <a:br>
              <a:rPr lang="en-US" dirty="0" smtClean="0"/>
            </a:br>
            <a:r>
              <a:rPr lang="en-US" dirty="0" err="1" smtClean="0"/>
              <a:t>Arsimtar</a:t>
            </a:r>
            <a:r>
              <a:rPr lang="en-US" dirty="0" smtClean="0"/>
              <a:t>: </a:t>
            </a:r>
            <a:r>
              <a:rPr lang="en-US" dirty="0" err="1" smtClean="0"/>
              <a:t>Muhamer</a:t>
            </a:r>
            <a:r>
              <a:rPr lang="en-US" dirty="0" smtClean="0"/>
              <a:t> </a:t>
            </a:r>
            <a:r>
              <a:rPr lang="en-US" dirty="0" err="1" smtClean="0"/>
              <a:t>Ujkani</a:t>
            </a:r>
            <a:r>
              <a:rPr lang="en-US" dirty="0" smtClean="0"/>
              <a:t/>
            </a:r>
            <a:br>
              <a:rPr lang="en-US" dirty="0" smtClean="0"/>
            </a:br>
            <a:r>
              <a:rPr lang="en-US" dirty="0" smtClean="0"/>
              <a:t/>
            </a:r>
            <a:br>
              <a:rPr lang="en-US" dirty="0" smtClean="0"/>
            </a:br>
            <a:r>
              <a:rPr lang="en-US" dirty="0"/>
              <a:t> </a:t>
            </a:r>
            <a:r>
              <a:rPr lang="en-US" dirty="0" smtClean="0"/>
              <a:t> </a:t>
            </a:r>
            <a:r>
              <a:rPr lang="en-US" dirty="0" err="1" smtClean="0"/>
              <a:t>Vushtrri</a:t>
            </a:r>
            <a:r>
              <a:rPr lang="en-US" dirty="0" smtClean="0"/>
              <a:t>, 2014</a:t>
            </a:r>
            <a:r>
              <a:rPr lang="en-US" dirty="0"/>
              <a:t/>
            </a:r>
            <a:br>
              <a:rPr lang="en-US" dirty="0"/>
            </a:br>
            <a:endParaRPr lang="en-US" dirty="0"/>
          </a:p>
        </p:txBody>
      </p:sp>
    </p:spTree>
    <p:extLst>
      <p:ext uri="{BB962C8B-B14F-4D97-AF65-F5344CB8AC3E}">
        <p14:creationId xmlns:p14="http://schemas.microsoft.com/office/powerpoint/2010/main" val="3130406230"/>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lnSpcReduction="10000"/>
          </a:bodyPr>
          <a:lstStyle/>
          <a:p>
            <a:pPr marL="0" indent="0">
              <a:buNone/>
            </a:pPr>
            <a:r>
              <a:rPr lang="en-US" dirty="0" smtClean="0">
                <a:solidFill>
                  <a:srgbClr val="FF0000"/>
                </a:solidFill>
              </a:rPr>
              <a:t> </a:t>
            </a:r>
            <a:r>
              <a:rPr lang="en-US" dirty="0" err="1" smtClean="0">
                <a:solidFill>
                  <a:srgbClr val="FF0000"/>
                </a:solidFill>
              </a:rPr>
              <a:t>Siguroni</a:t>
            </a:r>
            <a:r>
              <a:rPr lang="en-US" dirty="0" smtClean="0">
                <a:solidFill>
                  <a:srgbClr val="FF0000"/>
                </a:solidFill>
              </a:rPr>
              <a:t> </a:t>
            </a:r>
            <a:r>
              <a:rPr lang="en-US" dirty="0" err="1">
                <a:solidFill>
                  <a:srgbClr val="FF0000"/>
                </a:solidFill>
              </a:rPr>
              <a:t>nje</a:t>
            </a:r>
            <a:r>
              <a:rPr lang="en-US" dirty="0">
                <a:solidFill>
                  <a:srgbClr val="FF0000"/>
                </a:solidFill>
              </a:rPr>
              <a:t>  </a:t>
            </a:r>
            <a:r>
              <a:rPr lang="en-US" dirty="0" err="1">
                <a:solidFill>
                  <a:srgbClr val="FF0000"/>
                </a:solidFill>
              </a:rPr>
              <a:t>pozicion</a:t>
            </a:r>
            <a:r>
              <a:rPr lang="en-US" dirty="0">
                <a:solidFill>
                  <a:srgbClr val="FF0000"/>
                </a:solidFill>
              </a:rPr>
              <a:t> </a:t>
            </a:r>
            <a:r>
              <a:rPr lang="en-US" dirty="0" err="1">
                <a:solidFill>
                  <a:srgbClr val="FF0000"/>
                </a:solidFill>
              </a:rPr>
              <a:t>qendrimi</a:t>
            </a:r>
            <a:r>
              <a:rPr lang="en-US" dirty="0">
                <a:solidFill>
                  <a:srgbClr val="FF0000"/>
                </a:solidFill>
              </a:rPr>
              <a:t>  </a:t>
            </a:r>
            <a:r>
              <a:rPr lang="en-US" dirty="0" err="1">
                <a:solidFill>
                  <a:srgbClr val="FF0000"/>
                </a:solidFill>
              </a:rPr>
              <a:t>korrekt</a:t>
            </a:r>
            <a:r>
              <a:rPr lang="en-US" dirty="0">
                <a:solidFill>
                  <a:srgbClr val="FF0000"/>
                </a:solidFill>
              </a:rPr>
              <a:t> </a:t>
            </a:r>
            <a:r>
              <a:rPr lang="en-US" dirty="0" err="1">
                <a:solidFill>
                  <a:srgbClr val="FF0000"/>
                </a:solidFill>
              </a:rPr>
              <a:t>dhe</a:t>
            </a:r>
            <a:r>
              <a:rPr lang="en-US" dirty="0">
                <a:solidFill>
                  <a:srgbClr val="FF0000"/>
                </a:solidFill>
              </a:rPr>
              <a:t> </a:t>
            </a:r>
            <a:r>
              <a:rPr lang="en-US" dirty="0" err="1" smtClean="0">
                <a:solidFill>
                  <a:srgbClr val="FF0000"/>
                </a:solidFill>
              </a:rPr>
              <a:t>te</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err="1" smtClean="0">
                <a:solidFill>
                  <a:srgbClr val="FF0000"/>
                </a:solidFill>
              </a:rPr>
              <a:t>shendetshem</a:t>
            </a:r>
            <a:r>
              <a:rPr lang="en-US" dirty="0" smtClean="0">
                <a:solidFill>
                  <a:srgbClr val="FF0000"/>
                </a:solidFill>
              </a:rPr>
              <a:t> </a:t>
            </a:r>
            <a:r>
              <a:rPr lang="en-US" dirty="0" err="1">
                <a:solidFill>
                  <a:srgbClr val="FF0000"/>
                </a:solidFill>
              </a:rPr>
              <a:t>te</a:t>
            </a:r>
            <a:r>
              <a:rPr lang="en-US" dirty="0">
                <a:solidFill>
                  <a:srgbClr val="FF0000"/>
                </a:solidFill>
              </a:rPr>
              <a:t> </a:t>
            </a:r>
            <a:r>
              <a:rPr lang="en-US" dirty="0" err="1">
                <a:solidFill>
                  <a:srgbClr val="FF0000"/>
                </a:solidFill>
              </a:rPr>
              <a:t>femijes</a:t>
            </a:r>
            <a:r>
              <a:rPr lang="en-US" dirty="0">
                <a:solidFill>
                  <a:srgbClr val="FF0000"/>
                </a:solidFill>
              </a:rPr>
              <a:t> </a:t>
            </a:r>
            <a:r>
              <a:rPr lang="en-US" dirty="0" err="1">
                <a:solidFill>
                  <a:srgbClr val="FF0000"/>
                </a:solidFill>
              </a:rPr>
              <a:t>parpara</a:t>
            </a:r>
            <a:r>
              <a:rPr lang="en-US" dirty="0">
                <a:solidFill>
                  <a:srgbClr val="FF0000"/>
                </a:solidFill>
              </a:rPr>
              <a:t> </a:t>
            </a:r>
            <a:r>
              <a:rPr lang="en-US" dirty="0" err="1">
                <a:solidFill>
                  <a:srgbClr val="FF0000"/>
                </a:solidFill>
              </a:rPr>
              <a:t>kompjuterit</a:t>
            </a:r>
            <a:r>
              <a:rPr lang="en-US" dirty="0">
                <a:solidFill>
                  <a:srgbClr val="FF0000"/>
                </a:solidFill>
              </a:rPr>
              <a:t> :</a:t>
            </a:r>
          </a:p>
          <a:p>
            <a:r>
              <a:rPr lang="en-US" dirty="0" err="1"/>
              <a:t>Sigurohuni</a:t>
            </a:r>
            <a:r>
              <a:rPr lang="en-US" dirty="0"/>
              <a:t> </a:t>
            </a:r>
            <a:r>
              <a:rPr lang="en-US" dirty="0" err="1"/>
              <a:t>që</a:t>
            </a:r>
            <a:r>
              <a:rPr lang="en-US" dirty="0"/>
              <a:t> </a:t>
            </a:r>
            <a:r>
              <a:rPr lang="en-US" dirty="0" err="1"/>
              <a:t>ndricimi</a:t>
            </a:r>
            <a:r>
              <a:rPr lang="en-US" dirty="0"/>
              <a:t> </a:t>
            </a:r>
            <a:r>
              <a:rPr lang="en-US" dirty="0" err="1"/>
              <a:t>i</a:t>
            </a:r>
            <a:r>
              <a:rPr lang="en-US" dirty="0"/>
              <a:t> </a:t>
            </a:r>
            <a:r>
              <a:rPr lang="en-US" dirty="0" err="1"/>
              <a:t>ambjentit</a:t>
            </a:r>
            <a:r>
              <a:rPr lang="en-US" dirty="0"/>
              <a:t> ne </a:t>
            </a:r>
            <a:r>
              <a:rPr lang="en-US" dirty="0" err="1"/>
              <a:t>te</a:t>
            </a:r>
            <a:r>
              <a:rPr lang="en-US" dirty="0"/>
              <a:t> </a:t>
            </a:r>
            <a:r>
              <a:rPr lang="en-US" dirty="0" err="1"/>
              <a:t>cilin</a:t>
            </a:r>
            <a:r>
              <a:rPr lang="en-US" dirty="0"/>
              <a:t> </a:t>
            </a:r>
            <a:r>
              <a:rPr lang="en-US" dirty="0" err="1"/>
              <a:t>femija</a:t>
            </a:r>
            <a:r>
              <a:rPr lang="en-US" dirty="0"/>
              <a:t> </a:t>
            </a:r>
            <a:r>
              <a:rPr lang="en-US" dirty="0" err="1"/>
              <a:t>qendron</a:t>
            </a:r>
            <a:r>
              <a:rPr lang="en-US" dirty="0"/>
              <a:t> para </a:t>
            </a:r>
            <a:r>
              <a:rPr lang="en-US" dirty="0" err="1"/>
              <a:t>kompjuterit</a:t>
            </a:r>
            <a:r>
              <a:rPr lang="en-US" dirty="0"/>
              <a:t> </a:t>
            </a:r>
            <a:r>
              <a:rPr lang="en-US" dirty="0" err="1"/>
              <a:t>te</a:t>
            </a:r>
            <a:r>
              <a:rPr lang="en-US" dirty="0"/>
              <a:t> </a:t>
            </a:r>
            <a:r>
              <a:rPr lang="en-US" dirty="0" err="1"/>
              <a:t>jete</a:t>
            </a:r>
            <a:r>
              <a:rPr lang="en-US" dirty="0"/>
              <a:t> optimal. </a:t>
            </a:r>
            <a:r>
              <a:rPr lang="en-US" dirty="0" err="1"/>
              <a:t>Merrni</a:t>
            </a:r>
            <a:r>
              <a:rPr lang="en-US" dirty="0"/>
              <a:t> masa </a:t>
            </a:r>
            <a:r>
              <a:rPr lang="en-US" dirty="0" err="1"/>
              <a:t>qe</a:t>
            </a:r>
            <a:r>
              <a:rPr lang="en-US" dirty="0"/>
              <a:t> </a:t>
            </a:r>
            <a:r>
              <a:rPr lang="en-US" dirty="0" err="1"/>
              <a:t>pozicioni</a:t>
            </a:r>
            <a:r>
              <a:rPr lang="en-US" dirty="0"/>
              <a:t> </a:t>
            </a:r>
            <a:r>
              <a:rPr lang="en-US" dirty="0" err="1"/>
              <a:t>i</a:t>
            </a:r>
            <a:r>
              <a:rPr lang="en-US" dirty="0"/>
              <a:t> </a:t>
            </a:r>
            <a:r>
              <a:rPr lang="en-US" dirty="0" err="1"/>
              <a:t>karrikes</a:t>
            </a:r>
            <a:r>
              <a:rPr lang="en-US" dirty="0"/>
              <a:t> </a:t>
            </a:r>
            <a:r>
              <a:rPr lang="en-US" dirty="0" err="1"/>
              <a:t>te</a:t>
            </a:r>
            <a:r>
              <a:rPr lang="en-US" dirty="0"/>
              <a:t> </a:t>
            </a:r>
            <a:r>
              <a:rPr lang="en-US" dirty="0" err="1"/>
              <a:t>jete</a:t>
            </a:r>
            <a:r>
              <a:rPr lang="en-US" dirty="0"/>
              <a:t> </a:t>
            </a:r>
            <a:r>
              <a:rPr lang="en-US" dirty="0" err="1"/>
              <a:t>ai</a:t>
            </a:r>
            <a:r>
              <a:rPr lang="en-US" dirty="0"/>
              <a:t> </a:t>
            </a:r>
            <a:r>
              <a:rPr lang="en-US" dirty="0" err="1"/>
              <a:t>i</a:t>
            </a:r>
            <a:r>
              <a:rPr lang="en-US" dirty="0"/>
              <a:t> </a:t>
            </a:r>
            <a:r>
              <a:rPr lang="en-US" dirty="0" err="1"/>
              <a:t>duhuri</a:t>
            </a:r>
            <a:r>
              <a:rPr lang="en-US" dirty="0"/>
              <a:t> </a:t>
            </a:r>
            <a:r>
              <a:rPr lang="en-US" dirty="0" err="1"/>
              <a:t>dhe</a:t>
            </a:r>
            <a:r>
              <a:rPr lang="en-US" dirty="0"/>
              <a:t> </a:t>
            </a:r>
            <a:r>
              <a:rPr lang="en-US" dirty="0" err="1"/>
              <a:t>te</a:t>
            </a:r>
            <a:r>
              <a:rPr lang="en-US" dirty="0"/>
              <a:t> </a:t>
            </a:r>
            <a:r>
              <a:rPr lang="en-US" dirty="0" err="1"/>
              <a:t>sigurohet</a:t>
            </a:r>
            <a:r>
              <a:rPr lang="en-US" dirty="0"/>
              <a:t> </a:t>
            </a:r>
            <a:r>
              <a:rPr lang="en-US" dirty="0" err="1"/>
              <a:t>edhe</a:t>
            </a:r>
            <a:r>
              <a:rPr lang="en-US" dirty="0"/>
              <a:t> </a:t>
            </a:r>
            <a:r>
              <a:rPr lang="en-US" dirty="0" err="1"/>
              <a:t>mbeshtetese</a:t>
            </a:r>
            <a:r>
              <a:rPr lang="en-US" dirty="0"/>
              <a:t> per </a:t>
            </a:r>
            <a:r>
              <a:rPr lang="en-US" dirty="0" err="1"/>
              <a:t>kembet</a:t>
            </a:r>
            <a:r>
              <a:rPr lang="en-US" dirty="0"/>
              <a:t> .    Kur </a:t>
            </a:r>
            <a:r>
              <a:rPr lang="en-US" dirty="0" err="1"/>
              <a:t>duart</a:t>
            </a:r>
            <a:r>
              <a:rPr lang="en-US" dirty="0"/>
              <a:t> e </a:t>
            </a:r>
            <a:r>
              <a:rPr lang="en-US" dirty="0" err="1"/>
              <a:t>fëmijës</a:t>
            </a:r>
            <a:r>
              <a:rPr lang="en-US" dirty="0"/>
              <a:t> </a:t>
            </a:r>
            <a:r>
              <a:rPr lang="en-US" dirty="0" err="1"/>
              <a:t>suaj</a:t>
            </a:r>
            <a:r>
              <a:rPr lang="en-US" dirty="0"/>
              <a:t> </a:t>
            </a:r>
            <a:r>
              <a:rPr lang="en-US" dirty="0" err="1"/>
              <a:t>janë</a:t>
            </a:r>
            <a:r>
              <a:rPr lang="en-US" dirty="0"/>
              <a:t> </a:t>
            </a:r>
            <a:r>
              <a:rPr lang="en-US" dirty="0" err="1"/>
              <a:t>në</a:t>
            </a:r>
            <a:r>
              <a:rPr lang="en-US" dirty="0"/>
              <a:t> </a:t>
            </a:r>
            <a:r>
              <a:rPr lang="en-US" dirty="0" err="1"/>
              <a:t>tastierë</a:t>
            </a:r>
            <a:r>
              <a:rPr lang="en-US" dirty="0"/>
              <a:t> </a:t>
            </a:r>
            <a:r>
              <a:rPr lang="en-US" dirty="0" err="1"/>
              <a:t>duhet</a:t>
            </a:r>
            <a:r>
              <a:rPr lang="en-US" dirty="0"/>
              <a:t> </a:t>
            </a:r>
            <a:r>
              <a:rPr lang="en-US" dirty="0" err="1"/>
              <a:t>qe</a:t>
            </a:r>
            <a:r>
              <a:rPr lang="en-US" dirty="0"/>
              <a:t> </a:t>
            </a:r>
            <a:r>
              <a:rPr lang="en-US" dirty="0" err="1"/>
              <a:t>ato</a:t>
            </a:r>
            <a:r>
              <a:rPr lang="en-US" dirty="0"/>
              <a:t> </a:t>
            </a:r>
            <a:r>
              <a:rPr lang="en-US" dirty="0" err="1"/>
              <a:t>te</a:t>
            </a:r>
            <a:r>
              <a:rPr lang="en-US" dirty="0"/>
              <a:t> </a:t>
            </a:r>
            <a:r>
              <a:rPr lang="en-US" dirty="0" err="1"/>
              <a:t>jene</a:t>
            </a:r>
            <a:r>
              <a:rPr lang="en-US" dirty="0"/>
              <a:t> </a:t>
            </a:r>
            <a:r>
              <a:rPr lang="en-US" dirty="0" err="1"/>
              <a:t>pak</a:t>
            </a:r>
            <a:r>
              <a:rPr lang="en-US" dirty="0"/>
              <a:t> me </a:t>
            </a:r>
            <a:r>
              <a:rPr lang="en-US" dirty="0" err="1"/>
              <a:t>poshte</a:t>
            </a:r>
            <a:r>
              <a:rPr lang="en-US" dirty="0"/>
              <a:t> se </a:t>
            </a:r>
            <a:r>
              <a:rPr lang="en-US" dirty="0" err="1"/>
              <a:t>niveli</a:t>
            </a:r>
            <a:r>
              <a:rPr lang="en-US" dirty="0"/>
              <a:t> </a:t>
            </a:r>
            <a:r>
              <a:rPr lang="en-US" dirty="0" err="1"/>
              <a:t>i</a:t>
            </a:r>
            <a:r>
              <a:rPr lang="en-US" dirty="0"/>
              <a:t> </a:t>
            </a:r>
            <a:r>
              <a:rPr lang="en-US" dirty="0" err="1"/>
              <a:t>berrylave</a:t>
            </a:r>
            <a:r>
              <a:rPr lang="en-US" dirty="0"/>
              <a:t> </a:t>
            </a:r>
            <a:r>
              <a:rPr lang="en-US" dirty="0" err="1"/>
              <a:t>te</a:t>
            </a:r>
            <a:r>
              <a:rPr lang="en-US" dirty="0"/>
              <a:t> </a:t>
            </a:r>
            <a:r>
              <a:rPr lang="en-US" dirty="0" err="1"/>
              <a:t>tyre</a:t>
            </a:r>
            <a:r>
              <a:rPr lang="en-US" dirty="0"/>
              <a:t>. </a:t>
            </a:r>
            <a:r>
              <a:rPr lang="en-US" dirty="0" err="1"/>
              <a:t>Ekrani</a:t>
            </a:r>
            <a:r>
              <a:rPr lang="en-US" dirty="0"/>
              <a:t> </a:t>
            </a:r>
            <a:r>
              <a:rPr lang="en-US" dirty="0" err="1"/>
              <a:t>duhet</a:t>
            </a:r>
            <a:r>
              <a:rPr lang="en-US" dirty="0"/>
              <a:t> </a:t>
            </a:r>
            <a:r>
              <a:rPr lang="en-US" dirty="0" err="1"/>
              <a:t>te</a:t>
            </a:r>
            <a:r>
              <a:rPr lang="en-US" dirty="0"/>
              <a:t> </a:t>
            </a:r>
            <a:r>
              <a:rPr lang="en-US" dirty="0" err="1"/>
              <a:t>jete</a:t>
            </a:r>
            <a:r>
              <a:rPr lang="en-US" dirty="0"/>
              <a:t> ne </a:t>
            </a:r>
            <a:r>
              <a:rPr lang="en-US" dirty="0" err="1"/>
              <a:t>nivel</a:t>
            </a:r>
            <a:r>
              <a:rPr lang="en-US" dirty="0"/>
              <a:t> me </a:t>
            </a:r>
            <a:r>
              <a:rPr lang="en-US" dirty="0" err="1"/>
              <a:t>koken</a:t>
            </a:r>
            <a:r>
              <a:rPr lang="en-US" dirty="0"/>
              <a:t> ne </a:t>
            </a:r>
            <a:r>
              <a:rPr lang="en-US" dirty="0" err="1"/>
              <a:t>menyre</a:t>
            </a:r>
            <a:r>
              <a:rPr lang="en-US" dirty="0"/>
              <a:t> </a:t>
            </a:r>
            <a:r>
              <a:rPr lang="en-US" dirty="0" err="1"/>
              <a:t>qe</a:t>
            </a:r>
            <a:r>
              <a:rPr lang="en-US" dirty="0"/>
              <a:t> </a:t>
            </a:r>
            <a:r>
              <a:rPr lang="en-US" dirty="0" err="1"/>
              <a:t>te</a:t>
            </a:r>
            <a:r>
              <a:rPr lang="en-US" dirty="0"/>
              <a:t> </a:t>
            </a:r>
            <a:r>
              <a:rPr lang="en-US" dirty="0" err="1"/>
              <a:t>parandalohet</a:t>
            </a:r>
            <a:r>
              <a:rPr lang="en-US" dirty="0"/>
              <a:t> </a:t>
            </a:r>
            <a:r>
              <a:rPr lang="en-US" dirty="0" err="1"/>
              <a:t>tendosja</a:t>
            </a:r>
            <a:r>
              <a:rPr lang="en-US" dirty="0"/>
              <a:t> e </a:t>
            </a:r>
            <a:r>
              <a:rPr lang="en-US" dirty="0" err="1"/>
              <a:t>muskujve</a:t>
            </a:r>
            <a:r>
              <a:rPr lang="en-US" dirty="0"/>
              <a:t> </a:t>
            </a:r>
            <a:r>
              <a:rPr lang="en-US" dirty="0" err="1"/>
              <a:t>dhe</a:t>
            </a:r>
            <a:r>
              <a:rPr lang="en-US" dirty="0"/>
              <a:t> </a:t>
            </a:r>
            <a:r>
              <a:rPr lang="en-US" dirty="0" err="1"/>
              <a:t>nervave</a:t>
            </a:r>
            <a:r>
              <a:rPr lang="en-US" dirty="0"/>
              <a:t> </a:t>
            </a:r>
            <a:r>
              <a:rPr lang="en-US" dirty="0" err="1"/>
              <a:t>te</a:t>
            </a:r>
            <a:r>
              <a:rPr lang="en-US" dirty="0"/>
              <a:t> </a:t>
            </a:r>
            <a:r>
              <a:rPr lang="en-US" dirty="0" err="1" smtClean="0"/>
              <a:t>qafes</a:t>
            </a:r>
            <a:r>
              <a:rPr lang="en-US" dirty="0" smtClean="0"/>
              <a:t>.</a:t>
            </a:r>
            <a:br>
              <a:rPr lang="en-US" dirty="0" smtClean="0"/>
            </a:br>
            <a:endParaRPr lang="en-US" dirty="0"/>
          </a:p>
          <a:p>
            <a:pPr marL="0" indent="0">
              <a:buNone/>
            </a:pPr>
            <a:r>
              <a:rPr lang="en-US" dirty="0" err="1">
                <a:solidFill>
                  <a:srgbClr val="FF0000"/>
                </a:solidFill>
              </a:rPr>
              <a:t>Caktoni</a:t>
            </a:r>
            <a:r>
              <a:rPr lang="en-US" dirty="0">
                <a:solidFill>
                  <a:srgbClr val="FF0000"/>
                </a:solidFill>
              </a:rPr>
              <a:t> </a:t>
            </a:r>
            <a:r>
              <a:rPr lang="en-US" dirty="0" err="1">
                <a:solidFill>
                  <a:srgbClr val="FF0000"/>
                </a:solidFill>
              </a:rPr>
              <a:t>limite</a:t>
            </a:r>
            <a:r>
              <a:rPr lang="en-US" dirty="0">
                <a:solidFill>
                  <a:srgbClr val="FF0000"/>
                </a:solidFill>
              </a:rPr>
              <a:t> </a:t>
            </a:r>
            <a:r>
              <a:rPr lang="en-US" dirty="0" err="1">
                <a:solidFill>
                  <a:srgbClr val="FF0000"/>
                </a:solidFill>
              </a:rPr>
              <a:t>kohore</a:t>
            </a:r>
            <a:r>
              <a:rPr lang="en-US" dirty="0">
                <a:solidFill>
                  <a:srgbClr val="FF0000"/>
                </a:solidFill>
              </a:rPr>
              <a:t>:</a:t>
            </a:r>
          </a:p>
          <a:p>
            <a:r>
              <a:rPr lang="en-US" dirty="0" err="1"/>
              <a:t>Ekspertët</a:t>
            </a:r>
            <a:r>
              <a:rPr lang="en-US" dirty="0"/>
              <a:t> </a:t>
            </a:r>
            <a:r>
              <a:rPr lang="en-US" dirty="0" err="1"/>
              <a:t>rekomandojnë</a:t>
            </a:r>
            <a:r>
              <a:rPr lang="en-US" dirty="0"/>
              <a:t> jo </a:t>
            </a:r>
            <a:r>
              <a:rPr lang="en-US" dirty="0" err="1"/>
              <a:t>më</a:t>
            </a:r>
            <a:r>
              <a:rPr lang="en-US" dirty="0"/>
              <a:t> </a:t>
            </a:r>
            <a:r>
              <a:rPr lang="en-US" dirty="0" err="1"/>
              <a:t>shumë</a:t>
            </a:r>
            <a:r>
              <a:rPr lang="en-US" dirty="0"/>
              <a:t> se </a:t>
            </a:r>
            <a:r>
              <a:rPr lang="en-US" dirty="0" err="1"/>
              <a:t>një</a:t>
            </a:r>
            <a:r>
              <a:rPr lang="en-US" dirty="0"/>
              <a:t> </a:t>
            </a:r>
            <a:r>
              <a:rPr lang="en-US" dirty="0" err="1"/>
              <a:t>apo</a:t>
            </a:r>
            <a:r>
              <a:rPr lang="en-US" dirty="0"/>
              <a:t> </a:t>
            </a:r>
            <a:r>
              <a:rPr lang="en-US" dirty="0" err="1"/>
              <a:t>dy</a:t>
            </a:r>
            <a:r>
              <a:rPr lang="en-US" dirty="0"/>
              <a:t> </a:t>
            </a:r>
            <a:r>
              <a:rPr lang="en-US" dirty="0" err="1"/>
              <a:t>orë</a:t>
            </a:r>
            <a:r>
              <a:rPr lang="en-US" dirty="0"/>
              <a:t> </a:t>
            </a:r>
            <a:r>
              <a:rPr lang="en-US" dirty="0" err="1"/>
              <a:t>perpara</a:t>
            </a:r>
            <a:r>
              <a:rPr lang="en-US" dirty="0"/>
              <a:t>  </a:t>
            </a:r>
            <a:r>
              <a:rPr lang="en-US" dirty="0" err="1"/>
              <a:t>ekranit</a:t>
            </a:r>
            <a:r>
              <a:rPr lang="en-US" dirty="0"/>
              <a:t>  ne total  ne </a:t>
            </a:r>
            <a:r>
              <a:rPr lang="en-US" dirty="0" err="1"/>
              <a:t>dite</a:t>
            </a:r>
            <a:r>
              <a:rPr lang="en-US" dirty="0"/>
              <a:t> (</a:t>
            </a:r>
            <a:r>
              <a:rPr lang="en-US" dirty="0" err="1"/>
              <a:t>kompjutera</a:t>
            </a:r>
            <a:r>
              <a:rPr lang="en-US" dirty="0"/>
              <a:t>, </a:t>
            </a:r>
            <a:r>
              <a:rPr lang="en-US" dirty="0" err="1"/>
              <a:t>televizion</a:t>
            </a:r>
            <a:r>
              <a:rPr lang="en-US" dirty="0"/>
              <a:t>, </a:t>
            </a:r>
            <a:r>
              <a:rPr lang="en-US" dirty="0" err="1"/>
              <a:t>filma</a:t>
            </a:r>
            <a:r>
              <a:rPr lang="en-US" dirty="0"/>
              <a:t> </a:t>
            </a:r>
            <a:r>
              <a:rPr lang="en-US" dirty="0" err="1"/>
              <a:t>dhe</a:t>
            </a:r>
            <a:r>
              <a:rPr lang="en-US" dirty="0"/>
              <a:t> video games</a:t>
            </a:r>
            <a:r>
              <a:rPr lang="en-US" dirty="0" smtClean="0"/>
              <a: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21023539"/>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172200" cy="1367790"/>
          </a:xfrm>
        </p:spPr>
        <p:txBody>
          <a:bodyPr/>
          <a:lstStyle/>
          <a:p>
            <a:r>
              <a:rPr lang="en-US" dirty="0" err="1">
                <a:solidFill>
                  <a:schemeClr val="accent1"/>
                </a:solidFill>
              </a:rPr>
              <a:t>Përfundimi</a:t>
            </a:r>
            <a:r>
              <a:rPr lang="en-US" dirty="0" smtClean="0"/>
              <a:t/>
            </a:r>
            <a:br>
              <a:rPr lang="en-US" dirty="0" smtClean="0"/>
            </a:br>
            <a:endParaRPr lang="en-US" dirty="0"/>
          </a:p>
        </p:txBody>
      </p:sp>
      <p:sp>
        <p:nvSpPr>
          <p:cNvPr id="3" name="Text Placeholder 2"/>
          <p:cNvSpPr>
            <a:spLocks noGrp="1"/>
          </p:cNvSpPr>
          <p:nvPr>
            <p:ph type="body" idx="1"/>
          </p:nvPr>
        </p:nvSpPr>
        <p:spPr>
          <a:xfrm>
            <a:off x="2133600" y="2133600"/>
            <a:ext cx="6172200" cy="3352800"/>
          </a:xfrm>
        </p:spPr>
        <p:txBody>
          <a:bodyPr>
            <a:normAutofit/>
          </a:bodyPr>
          <a:lstStyle/>
          <a:p>
            <a:r>
              <a:rPr lang="en-US" sz="2800" dirty="0" err="1" smtClean="0">
                <a:solidFill>
                  <a:schemeClr val="tx1"/>
                </a:solidFill>
              </a:rPr>
              <a:t>Ky</a:t>
            </a:r>
            <a:r>
              <a:rPr lang="en-US" sz="2800" dirty="0" smtClean="0">
                <a:solidFill>
                  <a:schemeClr val="tx1"/>
                </a:solidFill>
              </a:rPr>
              <a:t> </a:t>
            </a:r>
            <a:r>
              <a:rPr lang="en-US" sz="2800" dirty="0" err="1" smtClean="0">
                <a:solidFill>
                  <a:schemeClr val="tx1"/>
                </a:solidFill>
              </a:rPr>
              <a:t>ishte</a:t>
            </a:r>
            <a:r>
              <a:rPr lang="en-US" sz="2800" dirty="0" smtClean="0">
                <a:solidFill>
                  <a:schemeClr val="tx1"/>
                </a:solidFill>
              </a:rPr>
              <a:t> </a:t>
            </a:r>
            <a:r>
              <a:rPr lang="en-US" sz="2800" dirty="0" err="1" smtClean="0">
                <a:solidFill>
                  <a:schemeClr val="tx1"/>
                </a:solidFill>
              </a:rPr>
              <a:t>punimi</a:t>
            </a:r>
            <a:r>
              <a:rPr lang="en-US" sz="2800" dirty="0" smtClean="0">
                <a:solidFill>
                  <a:schemeClr val="tx1"/>
                </a:solidFill>
              </a:rPr>
              <a:t> </a:t>
            </a:r>
            <a:r>
              <a:rPr lang="en-US" sz="2800" dirty="0" err="1" smtClean="0">
                <a:solidFill>
                  <a:schemeClr val="tx1"/>
                </a:solidFill>
              </a:rPr>
              <a:t>im</a:t>
            </a:r>
            <a:r>
              <a:rPr lang="en-US" sz="2800" dirty="0" smtClean="0">
                <a:solidFill>
                  <a:schemeClr val="tx1"/>
                </a:solidFill>
              </a:rPr>
              <a:t> </a:t>
            </a:r>
            <a:r>
              <a:rPr lang="en-US" sz="2800" dirty="0" err="1" smtClean="0">
                <a:solidFill>
                  <a:schemeClr val="tx1"/>
                </a:solidFill>
              </a:rPr>
              <a:t>shpresoj</a:t>
            </a:r>
            <a:r>
              <a:rPr lang="en-US" sz="2800" dirty="0" smtClean="0">
                <a:solidFill>
                  <a:schemeClr val="tx1"/>
                </a:solidFill>
              </a:rPr>
              <a:t> </a:t>
            </a:r>
            <a:r>
              <a:rPr lang="en-US" sz="2800" dirty="0" err="1" smtClean="0">
                <a:solidFill>
                  <a:schemeClr val="tx1"/>
                </a:solidFill>
              </a:rPr>
              <a:t>qe</a:t>
            </a:r>
            <a:r>
              <a:rPr lang="en-US" sz="2800" dirty="0" smtClean="0">
                <a:solidFill>
                  <a:schemeClr val="tx1"/>
                </a:solidFill>
              </a:rPr>
              <a:t> </a:t>
            </a:r>
            <a:r>
              <a:rPr lang="en-US" sz="2800" dirty="0" err="1" smtClean="0">
                <a:solidFill>
                  <a:schemeClr val="tx1"/>
                </a:solidFill>
              </a:rPr>
              <a:t>ju</a:t>
            </a:r>
            <a:r>
              <a:rPr lang="en-US" sz="2800" dirty="0" smtClean="0">
                <a:solidFill>
                  <a:schemeClr val="tx1"/>
                </a:solidFill>
              </a:rPr>
              <a:t> </a:t>
            </a:r>
            <a:r>
              <a:rPr lang="en-US" sz="2800" dirty="0" err="1" smtClean="0">
                <a:solidFill>
                  <a:schemeClr val="tx1"/>
                </a:solidFill>
              </a:rPr>
              <a:t>ka</a:t>
            </a:r>
            <a:r>
              <a:rPr lang="en-US" sz="2800" dirty="0">
                <a:solidFill>
                  <a:schemeClr val="tx1"/>
                </a:solidFill>
              </a:rPr>
              <a:t> </a:t>
            </a:r>
            <a:r>
              <a:rPr lang="en-US" sz="2800" dirty="0" err="1">
                <a:solidFill>
                  <a:schemeClr val="tx1"/>
                </a:solidFill>
              </a:rPr>
              <a:t>pëlqyer</a:t>
            </a:r>
            <a:r>
              <a:rPr lang="en-US" sz="2800" dirty="0">
                <a:solidFill>
                  <a:schemeClr val="tx1"/>
                </a:solidFill>
              </a:rPr>
              <a:t> </a:t>
            </a:r>
            <a:r>
              <a:rPr lang="en-US" sz="2800" dirty="0" err="1" smtClean="0">
                <a:solidFill>
                  <a:schemeClr val="tx1"/>
                </a:solidFill>
              </a:rPr>
              <a:t>dhe</a:t>
            </a:r>
            <a:r>
              <a:rPr lang="en-US" sz="2800" dirty="0" smtClean="0">
                <a:solidFill>
                  <a:schemeClr val="tx1"/>
                </a:solidFill>
              </a:rPr>
              <a:t> </a:t>
            </a:r>
            <a:r>
              <a:rPr lang="en-US" sz="2800" dirty="0" err="1" smtClean="0">
                <a:solidFill>
                  <a:schemeClr val="tx1"/>
                </a:solidFill>
              </a:rPr>
              <a:t>mendoj</a:t>
            </a:r>
            <a:r>
              <a:rPr lang="en-US" sz="2800" dirty="0">
                <a:solidFill>
                  <a:schemeClr val="tx1"/>
                </a:solidFill>
              </a:rPr>
              <a:t> </a:t>
            </a:r>
            <a:r>
              <a:rPr lang="en-US" sz="2800" dirty="0" err="1">
                <a:solidFill>
                  <a:schemeClr val="tx1"/>
                </a:solidFill>
              </a:rPr>
              <a:t>që</a:t>
            </a:r>
            <a:r>
              <a:rPr lang="en-US" sz="2800" dirty="0">
                <a:solidFill>
                  <a:schemeClr val="tx1"/>
                </a:solidFill>
              </a:rPr>
              <a:t> </a:t>
            </a:r>
            <a:r>
              <a:rPr lang="en-US" sz="2800" dirty="0" err="1">
                <a:solidFill>
                  <a:schemeClr val="tx1"/>
                </a:solidFill>
              </a:rPr>
              <a:t>të</a:t>
            </a:r>
            <a:r>
              <a:rPr lang="en-US" sz="2800" dirty="0">
                <a:solidFill>
                  <a:schemeClr val="tx1"/>
                </a:solidFill>
              </a:rPr>
              <a:t> </a:t>
            </a:r>
            <a:r>
              <a:rPr lang="en-US" sz="2800" dirty="0" err="1">
                <a:solidFill>
                  <a:schemeClr val="tx1"/>
                </a:solidFill>
              </a:rPr>
              <a:t>gjithë</a:t>
            </a:r>
            <a:r>
              <a:rPr lang="en-US" sz="2800" dirty="0">
                <a:solidFill>
                  <a:schemeClr val="tx1"/>
                </a:solidFill>
              </a:rPr>
              <a:t> </a:t>
            </a:r>
            <a:r>
              <a:rPr lang="en-US" sz="2800" dirty="0" err="1" smtClean="0">
                <a:solidFill>
                  <a:schemeClr val="tx1"/>
                </a:solidFill>
              </a:rPr>
              <a:t>keni</a:t>
            </a:r>
            <a:r>
              <a:rPr lang="en-US" sz="2800" dirty="0">
                <a:solidFill>
                  <a:schemeClr val="tx1"/>
                </a:solidFill>
              </a:rPr>
              <a:t> </a:t>
            </a:r>
            <a:r>
              <a:rPr lang="en-US" sz="2800" dirty="0" err="1">
                <a:solidFill>
                  <a:schemeClr val="tx1"/>
                </a:solidFill>
              </a:rPr>
              <a:t>mësuar</a:t>
            </a:r>
            <a:r>
              <a:rPr lang="en-US" sz="2800" dirty="0">
                <a:solidFill>
                  <a:schemeClr val="tx1"/>
                </a:solidFill>
              </a:rPr>
              <a:t> </a:t>
            </a:r>
            <a:r>
              <a:rPr lang="en-US" sz="2800" dirty="0" err="1" smtClean="0">
                <a:solidFill>
                  <a:schemeClr val="tx1"/>
                </a:solidFill>
              </a:rPr>
              <a:t>diqka</a:t>
            </a:r>
            <a:r>
              <a:rPr lang="en-US" sz="2800" dirty="0" smtClean="0">
                <a:solidFill>
                  <a:schemeClr val="tx1"/>
                </a:solidFill>
              </a:rPr>
              <a:t> </a:t>
            </a:r>
            <a:r>
              <a:rPr lang="en-US" sz="2800" dirty="0" err="1" smtClean="0">
                <a:solidFill>
                  <a:schemeClr val="tx1"/>
                </a:solidFill>
              </a:rPr>
              <a:t>rreth</a:t>
            </a:r>
            <a:r>
              <a:rPr lang="en-US" sz="2800" dirty="0">
                <a:solidFill>
                  <a:schemeClr val="tx1"/>
                </a:solidFill>
              </a:rPr>
              <a:t> </a:t>
            </a:r>
            <a:r>
              <a:rPr lang="en-US" sz="2800" dirty="0" err="1">
                <a:solidFill>
                  <a:schemeClr val="tx1"/>
                </a:solidFill>
              </a:rPr>
              <a:t>përdorimit</a:t>
            </a:r>
            <a:r>
              <a:rPr lang="en-US" sz="2800" dirty="0">
                <a:solidFill>
                  <a:schemeClr val="tx1"/>
                </a:solidFill>
              </a:rPr>
              <a:t> </a:t>
            </a:r>
            <a:r>
              <a:rPr lang="en-US" sz="2800" dirty="0" err="1">
                <a:solidFill>
                  <a:schemeClr val="tx1"/>
                </a:solidFill>
              </a:rPr>
              <a:t>të</a:t>
            </a:r>
            <a:r>
              <a:rPr lang="en-US" sz="2800" dirty="0">
                <a:solidFill>
                  <a:schemeClr val="tx1"/>
                </a:solidFill>
              </a:rPr>
              <a:t> </a:t>
            </a:r>
            <a:r>
              <a:rPr lang="en-US" sz="2800" dirty="0" err="1" smtClean="0">
                <a:solidFill>
                  <a:schemeClr val="tx1"/>
                </a:solidFill>
              </a:rPr>
              <a:t>kopjutrit</a:t>
            </a:r>
            <a:r>
              <a:rPr lang="en-US" sz="2800" dirty="0">
                <a:solidFill>
                  <a:schemeClr val="tx1"/>
                </a:solidFill>
              </a:rPr>
              <a:t> </a:t>
            </a:r>
            <a:r>
              <a:rPr lang="en-US" sz="2800" dirty="0" err="1" smtClean="0">
                <a:solidFill>
                  <a:schemeClr val="tx1"/>
                </a:solidFill>
              </a:rPr>
              <a:t>dhe</a:t>
            </a:r>
            <a:r>
              <a:rPr lang="en-US" sz="2800" dirty="0" smtClean="0">
                <a:solidFill>
                  <a:schemeClr val="tx1"/>
                </a:solidFill>
              </a:rPr>
              <a:t> do </a:t>
            </a:r>
            <a:r>
              <a:rPr lang="en-US" sz="2800" dirty="0" err="1" smtClean="0">
                <a:solidFill>
                  <a:schemeClr val="tx1"/>
                </a:solidFill>
              </a:rPr>
              <a:t>ti</a:t>
            </a:r>
            <a:r>
              <a:rPr lang="en-US" sz="2800" dirty="0" smtClean="0">
                <a:solidFill>
                  <a:schemeClr val="tx1"/>
                </a:solidFill>
              </a:rPr>
              <a:t> </a:t>
            </a:r>
            <a:r>
              <a:rPr lang="en-US" sz="2800" dirty="0" err="1" smtClean="0">
                <a:solidFill>
                  <a:schemeClr val="tx1"/>
                </a:solidFill>
              </a:rPr>
              <a:t>keni</a:t>
            </a:r>
            <a:r>
              <a:rPr lang="en-US" sz="2800" dirty="0" smtClean="0">
                <a:solidFill>
                  <a:schemeClr val="tx1"/>
                </a:solidFill>
              </a:rPr>
              <a:t> </a:t>
            </a:r>
            <a:r>
              <a:rPr lang="en-US" sz="2800" dirty="0" err="1" smtClean="0">
                <a:solidFill>
                  <a:schemeClr val="tx1"/>
                </a:solidFill>
              </a:rPr>
              <a:t>parasysh</a:t>
            </a:r>
            <a:r>
              <a:rPr lang="en-US" sz="2800" dirty="0">
                <a:solidFill>
                  <a:schemeClr val="tx1"/>
                </a:solidFill>
              </a:rPr>
              <a:t> </a:t>
            </a:r>
            <a:r>
              <a:rPr lang="en-US" sz="2800" dirty="0" err="1">
                <a:solidFill>
                  <a:schemeClr val="tx1"/>
                </a:solidFill>
              </a:rPr>
              <a:t>këshillat</a:t>
            </a:r>
            <a:r>
              <a:rPr lang="en-US" sz="2800" dirty="0">
                <a:solidFill>
                  <a:schemeClr val="tx1"/>
                </a:solidFill>
              </a:rPr>
              <a:t> </a:t>
            </a:r>
            <a:r>
              <a:rPr lang="en-US" sz="2800" dirty="0" smtClean="0">
                <a:solidFill>
                  <a:schemeClr val="tx1"/>
                </a:solidFill>
              </a:rPr>
              <a:t>e </a:t>
            </a:r>
            <a:r>
              <a:rPr lang="en-US" sz="2800" dirty="0" err="1" smtClean="0">
                <a:solidFill>
                  <a:schemeClr val="tx1"/>
                </a:solidFill>
              </a:rPr>
              <a:t>mija</a:t>
            </a:r>
            <a:r>
              <a:rPr lang="en-US" sz="2800" dirty="0" smtClean="0">
                <a:solidFill>
                  <a:schemeClr val="tx1"/>
                </a:solidFill>
              </a:rPr>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sz="2800" dirty="0" smtClean="0">
              <a:solidFill>
                <a:schemeClr val="accent1">
                  <a:lumMod val="40000"/>
                  <a:lumOff val="60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5112948"/>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0"/>
            <a:ext cx="2819400" cy="838200"/>
          </a:xfrm>
        </p:spPr>
        <p:txBody>
          <a:bodyPr/>
          <a:lstStyle/>
          <a:p>
            <a:r>
              <a:rPr lang="en-US" dirty="0" err="1" smtClean="0"/>
              <a:t>Literatura</a:t>
            </a:r>
            <a:endParaRPr lang="en-US" dirty="0"/>
          </a:p>
        </p:txBody>
      </p:sp>
      <p:sp>
        <p:nvSpPr>
          <p:cNvPr id="3" name="Text Placeholder 2"/>
          <p:cNvSpPr>
            <a:spLocks noGrp="1"/>
          </p:cNvSpPr>
          <p:nvPr>
            <p:ph type="body" idx="1"/>
          </p:nvPr>
        </p:nvSpPr>
        <p:spPr>
          <a:xfrm>
            <a:off x="2667000" y="4648200"/>
            <a:ext cx="6172200" cy="1371600"/>
          </a:xfrm>
        </p:spPr>
        <p:txBody>
          <a:bodyPr/>
          <a:lstStyle/>
          <a:p>
            <a:r>
              <a:rPr lang="en-US" dirty="0" smtClean="0">
                <a:solidFill>
                  <a:schemeClr val="tx1"/>
                </a:solidFill>
                <a:hlinkClick r:id="rId5"/>
              </a:rPr>
              <a:t>www.wikipedia.com</a:t>
            </a:r>
            <a:endParaRPr lang="en-US" dirty="0" smtClean="0">
              <a:solidFill>
                <a:schemeClr val="tx1"/>
              </a:solidFill>
            </a:endParaRPr>
          </a:p>
          <a:p>
            <a:r>
              <a:rPr lang="en-US" dirty="0" smtClean="0">
                <a:solidFill>
                  <a:schemeClr val="tx1"/>
                </a:solidFill>
                <a:hlinkClick r:id="rId6"/>
              </a:rPr>
              <a:t>www.google.com</a:t>
            </a:r>
            <a:endParaRPr lang="en-US" dirty="0" smtClean="0">
              <a:solidFill>
                <a:schemeClr val="tx1"/>
              </a:solidFill>
            </a:endParaRPr>
          </a:p>
          <a:p>
            <a:r>
              <a:rPr lang="en-US" dirty="0" smtClean="0">
                <a:solidFill>
                  <a:schemeClr val="tx1"/>
                </a:solidFill>
                <a:hlinkClick r:id="rId7"/>
              </a:rPr>
              <a:t>www.muhamerujkani.weebly.com</a:t>
            </a:r>
            <a:endParaRPr lang="en-US" dirty="0" smtClean="0">
              <a:solidFill>
                <a:schemeClr val="tx1"/>
              </a:solidFill>
            </a:endParaRPr>
          </a:p>
          <a:p>
            <a:endParaRPr lang="en-US" dirty="0" smtClean="0"/>
          </a:p>
          <a:p>
            <a:endParaRPr lang="en-US"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93314621"/>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362" y="2362200"/>
            <a:ext cx="6172200" cy="2053590"/>
          </a:xfrm>
        </p:spPr>
        <p:txBody>
          <a:bodyPr/>
          <a:lstStyle/>
          <a:p>
            <a:r>
              <a:rPr lang="en-US" dirty="0"/>
              <a:t>JU FALEMINDERIT </a:t>
            </a:r>
            <a:r>
              <a:rPr lang="en-US" dirty="0" smtClean="0"/>
              <a:t>PER          </a:t>
            </a:r>
            <a:r>
              <a:rPr lang="en-US" dirty="0"/>
              <a:t/>
            </a:r>
            <a:br>
              <a:rPr lang="en-US" dirty="0"/>
            </a:br>
            <a:r>
              <a:rPr lang="en-US" dirty="0"/>
              <a:t>           </a:t>
            </a:r>
            <a:r>
              <a:rPr lang="en-US" dirty="0" smtClean="0"/>
              <a:t> </a:t>
            </a:r>
            <a:r>
              <a:rPr lang="en-US" dirty="0"/>
              <a:t>VEMENDJEN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07781"/>
            <a:ext cx="6596062" cy="6610351"/>
          </a:xfrm>
          <a:prstGeom prst="rect">
            <a:avLst/>
          </a:prstGeom>
        </p:spPr>
      </p:pic>
      <p:sp>
        <p:nvSpPr>
          <p:cNvPr id="6" name="TextBox 5"/>
          <p:cNvSpPr txBox="1"/>
          <p:nvPr/>
        </p:nvSpPr>
        <p:spPr>
          <a:xfrm>
            <a:off x="7239000" y="5334000"/>
            <a:ext cx="595035" cy="1200329"/>
          </a:xfrm>
          <a:prstGeom prst="rect">
            <a:avLst/>
          </a:prstGeom>
          <a:noFill/>
        </p:spPr>
        <p:txBody>
          <a:bodyPr wrap="none" rtlCol="0">
            <a:spAutoFit/>
          </a:bodyPr>
          <a:lstStyle/>
          <a:p>
            <a:r>
              <a:rPr lang="en-US" sz="7200" dirty="0" smtClean="0"/>
              <a:t>?</a:t>
            </a:r>
            <a:endParaRPr lang="en-US" sz="7200" dirty="0"/>
          </a:p>
        </p:txBody>
      </p:sp>
    </p:spTree>
    <p:extLst>
      <p:ext uri="{BB962C8B-B14F-4D97-AF65-F5344CB8AC3E}">
        <p14:creationId xmlns:p14="http://schemas.microsoft.com/office/powerpoint/2010/main" val="504573153"/>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Permbajtja</a:t>
            </a:r>
            <a:r>
              <a:rPr lang="en-US" dirty="0" smtClean="0"/>
              <a:t> </a:t>
            </a:r>
            <a:br>
              <a:rPr lang="en-US" dirty="0" smtClean="0"/>
            </a:br>
            <a:endParaRPr lang="en-US" dirty="0"/>
          </a:p>
        </p:txBody>
      </p:sp>
      <p:sp>
        <p:nvSpPr>
          <p:cNvPr id="3" name="Content Placeholder 2"/>
          <p:cNvSpPr>
            <a:spLocks noGrp="1"/>
          </p:cNvSpPr>
          <p:nvPr>
            <p:ph sz="quarter" idx="1"/>
          </p:nvPr>
        </p:nvSpPr>
        <p:spPr>
          <a:xfrm>
            <a:off x="457200" y="1600200"/>
            <a:ext cx="3657600" cy="4876800"/>
          </a:xfrm>
        </p:spPr>
        <p:txBody>
          <a:bodyPr>
            <a:normAutofit/>
          </a:bodyPr>
          <a:lstStyle/>
          <a:p>
            <a:r>
              <a:rPr lang="en-US" dirty="0"/>
              <a:t>Si </a:t>
            </a:r>
            <a:r>
              <a:rPr lang="en-US" dirty="0" err="1"/>
              <a:t>të</a:t>
            </a:r>
            <a:r>
              <a:rPr lang="en-US" dirty="0"/>
              <a:t> </a:t>
            </a:r>
            <a:r>
              <a:rPr lang="en-US" dirty="0" err="1"/>
              <a:t>kujdeseni</a:t>
            </a:r>
            <a:r>
              <a:rPr lang="en-US" dirty="0"/>
              <a:t> </a:t>
            </a:r>
            <a:r>
              <a:rPr lang="en-US" dirty="0" err="1"/>
              <a:t>për</a:t>
            </a:r>
            <a:r>
              <a:rPr lang="en-US" dirty="0"/>
              <a:t> </a:t>
            </a:r>
            <a:r>
              <a:rPr lang="en-US" dirty="0" err="1"/>
              <a:t>sytë</a:t>
            </a:r>
            <a:r>
              <a:rPr lang="en-US" dirty="0"/>
              <a:t> </a:t>
            </a:r>
            <a:r>
              <a:rPr lang="en-US" dirty="0" err="1"/>
              <a:t>gjatë</a:t>
            </a:r>
            <a:r>
              <a:rPr lang="en-US" dirty="0"/>
              <a:t> </a:t>
            </a:r>
            <a:r>
              <a:rPr lang="en-US" dirty="0" err="1"/>
              <a:t>përdorimit</a:t>
            </a:r>
            <a:r>
              <a:rPr lang="en-US" dirty="0"/>
              <a:t> </a:t>
            </a:r>
            <a:r>
              <a:rPr lang="en-US" dirty="0" err="1"/>
              <a:t>të</a:t>
            </a:r>
            <a:r>
              <a:rPr lang="en-US" dirty="0"/>
              <a:t> </a:t>
            </a:r>
            <a:r>
              <a:rPr lang="en-US" dirty="0" err="1"/>
              <a:t>kompjuterit</a:t>
            </a:r>
            <a:r>
              <a:rPr lang="en-US" dirty="0"/>
              <a:t> </a:t>
            </a:r>
            <a:r>
              <a:rPr lang="en-US" dirty="0" err="1"/>
              <a:t>apo</a:t>
            </a:r>
            <a:r>
              <a:rPr lang="en-US" dirty="0"/>
              <a:t> </a:t>
            </a:r>
            <a:r>
              <a:rPr lang="en-US" dirty="0" err="1" smtClean="0"/>
              <a:t>llaptopit</a:t>
            </a:r>
            <a:endParaRPr lang="en-US" dirty="0" smtClean="0"/>
          </a:p>
          <a:p>
            <a:r>
              <a:rPr lang="en-US" dirty="0" err="1"/>
              <a:t>Disa</a:t>
            </a:r>
            <a:r>
              <a:rPr lang="en-US" dirty="0"/>
              <a:t> </a:t>
            </a:r>
            <a:r>
              <a:rPr lang="en-US" dirty="0" err="1"/>
              <a:t>rregulla</a:t>
            </a:r>
            <a:r>
              <a:rPr lang="en-US" dirty="0"/>
              <a:t> </a:t>
            </a:r>
            <a:r>
              <a:rPr lang="en-US" dirty="0" err="1"/>
              <a:t>për</a:t>
            </a:r>
            <a:r>
              <a:rPr lang="en-US" dirty="0"/>
              <a:t> </a:t>
            </a:r>
            <a:r>
              <a:rPr lang="en-US" dirty="0" err="1"/>
              <a:t>t'i</a:t>
            </a:r>
            <a:r>
              <a:rPr lang="en-US" dirty="0"/>
              <a:t> </a:t>
            </a:r>
            <a:r>
              <a:rPr lang="en-US" dirty="0" err="1"/>
              <a:t>mbrojtur</a:t>
            </a:r>
            <a:r>
              <a:rPr lang="en-US" dirty="0"/>
              <a:t> </a:t>
            </a:r>
            <a:r>
              <a:rPr lang="en-US" dirty="0" err="1"/>
              <a:t>sytë</a:t>
            </a:r>
            <a:r>
              <a:rPr lang="en-US" dirty="0"/>
              <a:t> </a:t>
            </a:r>
            <a:r>
              <a:rPr lang="en-US" dirty="0" err="1"/>
              <a:t>nga</a:t>
            </a:r>
            <a:r>
              <a:rPr lang="en-US" dirty="0"/>
              <a:t> </a:t>
            </a:r>
            <a:r>
              <a:rPr lang="en-US" dirty="0" err="1" smtClean="0"/>
              <a:t>kompjuteri</a:t>
            </a:r>
            <a:endParaRPr lang="en-US" dirty="0" smtClean="0"/>
          </a:p>
          <a:p>
            <a:r>
              <a:rPr lang="en-US" dirty="0" err="1"/>
              <a:t>Shendeti</a:t>
            </a:r>
            <a:r>
              <a:rPr lang="en-US" dirty="0"/>
              <a:t> </a:t>
            </a:r>
            <a:r>
              <a:rPr lang="en-US" dirty="0" err="1"/>
              <a:t>i</a:t>
            </a:r>
            <a:r>
              <a:rPr lang="en-US" dirty="0"/>
              <a:t> </a:t>
            </a:r>
            <a:r>
              <a:rPr lang="en-US" dirty="0" err="1"/>
              <a:t>femijes</a:t>
            </a:r>
            <a:r>
              <a:rPr lang="en-US" dirty="0"/>
              <a:t> </a:t>
            </a:r>
            <a:r>
              <a:rPr lang="en-US" dirty="0" err="1"/>
              <a:t>dhe</a:t>
            </a:r>
            <a:r>
              <a:rPr lang="en-US" dirty="0"/>
              <a:t> </a:t>
            </a:r>
            <a:r>
              <a:rPr lang="en-US" dirty="0" err="1"/>
              <a:t>perdorimi</a:t>
            </a:r>
            <a:r>
              <a:rPr lang="en-US" dirty="0"/>
              <a:t> pa </a:t>
            </a:r>
            <a:r>
              <a:rPr lang="en-US" dirty="0" err="1"/>
              <a:t>kriter</a:t>
            </a:r>
            <a:r>
              <a:rPr lang="en-US" dirty="0"/>
              <a:t> </a:t>
            </a:r>
            <a:r>
              <a:rPr lang="en-US" dirty="0" err="1"/>
              <a:t>i</a:t>
            </a:r>
            <a:r>
              <a:rPr lang="en-US" dirty="0"/>
              <a:t> </a:t>
            </a:r>
            <a:r>
              <a:rPr lang="en-US" dirty="0" err="1" smtClean="0"/>
              <a:t>kompjuterit</a:t>
            </a:r>
            <a:endParaRPr lang="en-US" dirty="0" smtClean="0"/>
          </a:p>
          <a:p>
            <a:endParaRPr lang="en-US" dirty="0"/>
          </a:p>
        </p:txBody>
      </p:sp>
      <p:pic>
        <p:nvPicPr>
          <p:cNvPr id="1029" name="Picture 5" descr="C:\Program Files\Microsoft Office\MEDIA\CAGCAT10\j028575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1447800"/>
            <a:ext cx="41148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25299617"/>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066800"/>
          </a:xfrm>
        </p:spPr>
        <p:txBody>
          <a:bodyPr>
            <a:normAutofit/>
          </a:bodyPr>
          <a:lstStyle/>
          <a:p>
            <a:r>
              <a:rPr lang="en-US" dirty="0" smtClean="0"/>
              <a:t> </a:t>
            </a:r>
            <a:r>
              <a:rPr lang="en-US" dirty="0" err="1" smtClean="0"/>
              <a:t>Hyrja</a:t>
            </a:r>
            <a:r>
              <a:rPr lang="en-US" dirty="0" smtClean="0"/>
              <a:t/>
            </a:r>
            <a:br>
              <a:rPr lang="en-US" dirty="0" smtClean="0"/>
            </a:br>
            <a:endParaRPr lang="en-US" dirty="0"/>
          </a:p>
        </p:txBody>
      </p:sp>
      <p:sp>
        <p:nvSpPr>
          <p:cNvPr id="3" name="Content Placeholder 2"/>
          <p:cNvSpPr>
            <a:spLocks noGrp="1"/>
          </p:cNvSpPr>
          <p:nvPr>
            <p:ph sz="quarter" idx="1"/>
          </p:nvPr>
        </p:nvSpPr>
        <p:spPr>
          <a:xfrm>
            <a:off x="457200" y="1066800"/>
            <a:ext cx="7467600" cy="3810000"/>
          </a:xfrm>
        </p:spPr>
        <p:txBody>
          <a:bodyPr>
            <a:normAutofit fontScale="92500" lnSpcReduction="10000"/>
          </a:bodyPr>
          <a:lstStyle/>
          <a:p>
            <a:r>
              <a:rPr lang="en-US" dirty="0" err="1" smtClean="0"/>
              <a:t>Në</a:t>
            </a:r>
            <a:r>
              <a:rPr lang="en-US" dirty="0" smtClean="0"/>
              <a:t> </a:t>
            </a:r>
            <a:r>
              <a:rPr lang="en-US" dirty="0" err="1" smtClean="0"/>
              <a:t>këtë</a:t>
            </a:r>
            <a:r>
              <a:rPr lang="en-US" dirty="0" smtClean="0"/>
              <a:t> </a:t>
            </a:r>
            <a:r>
              <a:rPr lang="en-US" dirty="0" err="1" smtClean="0"/>
              <a:t>punim</a:t>
            </a:r>
            <a:r>
              <a:rPr lang="en-US" dirty="0" smtClean="0"/>
              <a:t> </a:t>
            </a:r>
            <a:r>
              <a:rPr lang="en-US" dirty="0" err="1" smtClean="0"/>
              <a:t>unë</a:t>
            </a:r>
            <a:r>
              <a:rPr lang="en-US" dirty="0" smtClean="0"/>
              <a:t> </a:t>
            </a:r>
            <a:r>
              <a:rPr lang="en-US" dirty="0" err="1" smtClean="0"/>
              <a:t>deshta</a:t>
            </a:r>
            <a:r>
              <a:rPr lang="en-US" dirty="0" smtClean="0"/>
              <a:t> </a:t>
            </a:r>
            <a:r>
              <a:rPr lang="en-US" dirty="0" err="1" smtClean="0"/>
              <a:t>te</a:t>
            </a:r>
            <a:r>
              <a:rPr lang="en-US" dirty="0" smtClean="0"/>
              <a:t> </a:t>
            </a:r>
            <a:r>
              <a:rPr lang="en-US" dirty="0" err="1" smtClean="0"/>
              <a:t>paraqes</a:t>
            </a:r>
            <a:r>
              <a:rPr lang="en-US" dirty="0" smtClean="0"/>
              <a:t> </a:t>
            </a:r>
            <a:r>
              <a:rPr lang="en-US" dirty="0" err="1" smtClean="0"/>
              <a:t>disa</a:t>
            </a:r>
            <a:r>
              <a:rPr lang="en-US" dirty="0" smtClean="0"/>
              <a:t> </a:t>
            </a:r>
            <a:r>
              <a:rPr lang="en-US" dirty="0" err="1" smtClean="0"/>
              <a:t>këshilla</a:t>
            </a:r>
            <a:r>
              <a:rPr lang="en-US" dirty="0" smtClean="0"/>
              <a:t> </a:t>
            </a:r>
            <a:r>
              <a:rPr lang="en-US" dirty="0" err="1" smtClean="0"/>
              <a:t>rreth</a:t>
            </a:r>
            <a:r>
              <a:rPr lang="en-US" dirty="0" smtClean="0"/>
              <a:t> </a:t>
            </a:r>
            <a:r>
              <a:rPr lang="en-US" dirty="0" err="1" smtClean="0"/>
              <a:t>përdorimit</a:t>
            </a:r>
            <a:r>
              <a:rPr lang="en-US" dirty="0" smtClean="0"/>
              <a:t> </a:t>
            </a:r>
            <a:r>
              <a:rPr lang="en-US" dirty="0" err="1" smtClean="0"/>
              <a:t>të</a:t>
            </a:r>
            <a:r>
              <a:rPr lang="en-US" dirty="0" smtClean="0"/>
              <a:t> </a:t>
            </a:r>
            <a:r>
              <a:rPr lang="en-US" dirty="0" err="1" smtClean="0"/>
              <a:t>kupjuterit</a:t>
            </a:r>
            <a:r>
              <a:rPr lang="en-US" dirty="0" smtClean="0"/>
              <a:t> </a:t>
            </a:r>
            <a:r>
              <a:rPr lang="en-US" dirty="0" err="1" smtClean="0"/>
              <a:t>ngase</a:t>
            </a:r>
            <a:r>
              <a:rPr lang="en-US" dirty="0" smtClean="0"/>
              <a:t> </a:t>
            </a:r>
            <a:r>
              <a:rPr lang="en-US" dirty="0" err="1" smtClean="0"/>
              <a:t>janë</a:t>
            </a:r>
            <a:r>
              <a:rPr lang="en-US" dirty="0" smtClean="0"/>
              <a:t> </a:t>
            </a:r>
            <a:r>
              <a:rPr lang="en-US" dirty="0" err="1" smtClean="0"/>
              <a:t>shum</a:t>
            </a:r>
            <a:r>
              <a:rPr lang="en-US" dirty="0" smtClean="0"/>
              <a:t> </a:t>
            </a:r>
            <a:r>
              <a:rPr lang="en-US" dirty="0" err="1" smtClean="0"/>
              <a:t>te</a:t>
            </a:r>
            <a:r>
              <a:rPr lang="en-US" dirty="0" smtClean="0"/>
              <a:t> </a:t>
            </a:r>
            <a:r>
              <a:rPr lang="en-US" dirty="0" err="1" smtClean="0"/>
              <a:t>rendësishme</a:t>
            </a:r>
            <a:r>
              <a:rPr lang="en-US" dirty="0" smtClean="0"/>
              <a:t> </a:t>
            </a:r>
            <a:r>
              <a:rPr lang="en-US" dirty="0" err="1" smtClean="0"/>
              <a:t>për</a:t>
            </a:r>
            <a:r>
              <a:rPr lang="en-US" dirty="0" smtClean="0"/>
              <a:t> </a:t>
            </a:r>
            <a:r>
              <a:rPr lang="en-US" dirty="0" err="1" smtClean="0"/>
              <a:t>shëndetin</a:t>
            </a:r>
            <a:r>
              <a:rPr lang="en-US" dirty="0" smtClean="0"/>
              <a:t> </a:t>
            </a:r>
            <a:r>
              <a:rPr lang="en-US" dirty="0" err="1" smtClean="0"/>
              <a:t>tonë</a:t>
            </a:r>
            <a:r>
              <a:rPr lang="en-US" dirty="0" smtClean="0"/>
              <a:t>.</a:t>
            </a:r>
          </a:p>
          <a:p>
            <a:r>
              <a:rPr lang="en-US" dirty="0" err="1" smtClean="0"/>
              <a:t>Qëllimi</a:t>
            </a:r>
            <a:r>
              <a:rPr lang="en-US" dirty="0" smtClean="0"/>
              <a:t> I </a:t>
            </a:r>
            <a:r>
              <a:rPr lang="en-US" dirty="0" err="1" smtClean="0"/>
              <a:t>këtij</a:t>
            </a:r>
            <a:r>
              <a:rPr lang="en-US" dirty="0" smtClean="0"/>
              <a:t> </a:t>
            </a:r>
            <a:r>
              <a:rPr lang="en-US" dirty="0" err="1" smtClean="0"/>
              <a:t>punimi</a:t>
            </a:r>
            <a:r>
              <a:rPr lang="en-US" dirty="0" smtClean="0"/>
              <a:t> </a:t>
            </a:r>
            <a:r>
              <a:rPr lang="en-US" dirty="0" err="1" smtClean="0"/>
              <a:t>është</a:t>
            </a:r>
            <a:r>
              <a:rPr lang="en-US" dirty="0" smtClean="0"/>
              <a:t> :</a:t>
            </a:r>
            <a:br>
              <a:rPr lang="en-US" dirty="0" smtClean="0"/>
            </a:br>
            <a:r>
              <a:rPr lang="en-US" dirty="0" smtClean="0"/>
              <a:t>  - </a:t>
            </a:r>
            <a:r>
              <a:rPr lang="en-US" dirty="0" err="1" smtClean="0"/>
              <a:t>Të</a:t>
            </a:r>
            <a:r>
              <a:rPr lang="en-US" dirty="0" smtClean="0"/>
              <a:t> </a:t>
            </a:r>
            <a:r>
              <a:rPr lang="en-US" dirty="0" err="1" smtClean="0"/>
              <a:t>mësojmë</a:t>
            </a:r>
            <a:r>
              <a:rPr lang="en-US" dirty="0" smtClean="0"/>
              <a:t> </a:t>
            </a:r>
            <a:r>
              <a:rPr lang="en-US" dirty="0" err="1" smtClean="0"/>
              <a:t>si</a:t>
            </a:r>
            <a:r>
              <a:rPr lang="en-US" dirty="0" smtClean="0"/>
              <a:t> </a:t>
            </a:r>
            <a:r>
              <a:rPr lang="en-US" dirty="0" err="1" smtClean="0"/>
              <a:t>të</a:t>
            </a:r>
            <a:r>
              <a:rPr lang="en-US" dirty="0" smtClean="0"/>
              <a:t> </a:t>
            </a:r>
            <a:r>
              <a:rPr lang="en-US" dirty="0" err="1" smtClean="0"/>
              <a:t>perdorim</a:t>
            </a:r>
            <a:r>
              <a:rPr lang="en-US" dirty="0" smtClean="0"/>
              <a:t> </a:t>
            </a:r>
            <a:r>
              <a:rPr lang="en-US" dirty="0" err="1" smtClean="0"/>
              <a:t>atë</a:t>
            </a:r>
            <a:r>
              <a:rPr lang="en-US" dirty="0" smtClean="0"/>
              <a:t>.</a:t>
            </a:r>
            <a:br>
              <a:rPr lang="en-US" dirty="0" smtClean="0"/>
            </a:br>
            <a:r>
              <a:rPr lang="en-US" dirty="0" smtClean="0"/>
              <a:t>  - </a:t>
            </a:r>
            <a:r>
              <a:rPr lang="en-US" dirty="0" err="1" smtClean="0"/>
              <a:t>Të</a:t>
            </a:r>
            <a:r>
              <a:rPr lang="en-US" dirty="0" smtClean="0"/>
              <a:t> </a:t>
            </a:r>
            <a:r>
              <a:rPr lang="en-US" dirty="0" err="1" smtClean="0"/>
              <a:t>mësojmë</a:t>
            </a:r>
            <a:r>
              <a:rPr lang="en-US" dirty="0"/>
              <a:t> </a:t>
            </a:r>
            <a:r>
              <a:rPr lang="en-US" dirty="0" err="1" smtClean="0"/>
              <a:t>vlerën</a:t>
            </a:r>
            <a:r>
              <a:rPr lang="en-US" dirty="0" smtClean="0"/>
              <a:t> </a:t>
            </a:r>
            <a:r>
              <a:rPr lang="en-US" dirty="0" err="1" smtClean="0"/>
              <a:t>dhe</a:t>
            </a:r>
            <a:r>
              <a:rPr lang="en-US" dirty="0"/>
              <a:t> </a:t>
            </a:r>
            <a:r>
              <a:rPr lang="en-US" dirty="0" err="1"/>
              <a:t>rëndësinë</a:t>
            </a:r>
            <a:r>
              <a:rPr lang="en-US" dirty="0"/>
              <a:t> </a:t>
            </a:r>
            <a:r>
              <a:rPr lang="en-US" dirty="0" smtClean="0"/>
              <a:t>e </a:t>
            </a:r>
            <a:r>
              <a:rPr lang="en-US" dirty="0" err="1" smtClean="0"/>
              <a:t>tij</a:t>
            </a:r>
            <a:r>
              <a:rPr lang="en-US" dirty="0"/>
              <a:t/>
            </a:r>
            <a:br>
              <a:rPr lang="en-US" dirty="0"/>
            </a:br>
            <a:r>
              <a:rPr lang="en-US" dirty="0"/>
              <a:t>  - </a:t>
            </a:r>
            <a:r>
              <a:rPr lang="en-US" dirty="0" err="1"/>
              <a:t>Të</a:t>
            </a:r>
            <a:r>
              <a:rPr lang="en-US" dirty="0"/>
              <a:t> </a:t>
            </a:r>
            <a:r>
              <a:rPr lang="en-US" dirty="0" err="1"/>
              <a:t>mësojmë</a:t>
            </a:r>
            <a:r>
              <a:rPr lang="en-US" dirty="0"/>
              <a:t> </a:t>
            </a:r>
            <a:r>
              <a:rPr lang="en-US" dirty="0" err="1" smtClean="0"/>
              <a:t>pasojat</a:t>
            </a:r>
            <a:r>
              <a:rPr lang="en-US" dirty="0" smtClean="0"/>
              <a:t> </a:t>
            </a:r>
            <a:r>
              <a:rPr lang="en-US" dirty="0"/>
              <a:t>e </a:t>
            </a:r>
            <a:r>
              <a:rPr lang="en-US" dirty="0" err="1" smtClean="0"/>
              <a:t>përdorimit</a:t>
            </a:r>
            <a:r>
              <a:rPr lang="en-US" dirty="0"/>
              <a:t> </a:t>
            </a:r>
            <a:r>
              <a:rPr lang="en-US" dirty="0" err="1" smtClean="0"/>
              <a:t>të</a:t>
            </a:r>
            <a:r>
              <a:rPr lang="en-US" dirty="0"/>
              <a:t> </a:t>
            </a:r>
            <a:r>
              <a:rPr lang="en-US" dirty="0" err="1" smtClean="0"/>
              <a:t>gjatë</a:t>
            </a:r>
            <a:r>
              <a:rPr lang="en-US" dirty="0"/>
              <a:t> </a:t>
            </a:r>
            <a:r>
              <a:rPr lang="en-US" dirty="0" err="1" smtClean="0"/>
              <a:t>të</a:t>
            </a:r>
            <a:r>
              <a:rPr lang="en-US" dirty="0" smtClean="0"/>
              <a:t> </a:t>
            </a:r>
            <a:r>
              <a:rPr lang="en-US" dirty="0" err="1" smtClean="0"/>
              <a:t>tij</a:t>
            </a:r>
            <a:r>
              <a:rPr lang="en-US" dirty="0" smtClean="0"/>
              <a:t> </a:t>
            </a:r>
            <a:br>
              <a:rPr lang="en-US" dirty="0" smtClean="0"/>
            </a:br>
            <a:r>
              <a:rPr lang="en-US" dirty="0" smtClean="0"/>
              <a:t>    </a:t>
            </a:r>
            <a:r>
              <a:rPr lang="en-US" dirty="0" err="1" smtClean="0"/>
              <a:t>dhe</a:t>
            </a:r>
            <a:r>
              <a:rPr lang="en-US" dirty="0"/>
              <a:t> </a:t>
            </a:r>
            <a:br>
              <a:rPr lang="en-US" dirty="0"/>
            </a:br>
            <a:r>
              <a:rPr lang="en-US" dirty="0"/>
              <a:t>  - </a:t>
            </a:r>
            <a:r>
              <a:rPr lang="en-US" dirty="0" err="1" smtClean="0"/>
              <a:t>Të</a:t>
            </a:r>
            <a:r>
              <a:rPr lang="en-US" dirty="0"/>
              <a:t> </a:t>
            </a:r>
            <a:r>
              <a:rPr lang="en-US" dirty="0" err="1" smtClean="0"/>
              <a:t>dimë</a:t>
            </a:r>
            <a:r>
              <a:rPr lang="en-US" dirty="0" smtClean="0"/>
              <a:t> </a:t>
            </a:r>
            <a:r>
              <a:rPr lang="en-US" dirty="0" err="1" smtClean="0"/>
              <a:t>si</a:t>
            </a:r>
            <a:r>
              <a:rPr lang="en-US" dirty="0"/>
              <a:t> </a:t>
            </a:r>
            <a:r>
              <a:rPr lang="en-US" dirty="0" err="1" smtClean="0"/>
              <a:t>të</a:t>
            </a:r>
            <a:r>
              <a:rPr lang="en-US" dirty="0" smtClean="0"/>
              <a:t> </a:t>
            </a:r>
            <a:r>
              <a:rPr lang="en-US" dirty="0" err="1" smtClean="0"/>
              <a:t>ulemi</a:t>
            </a:r>
            <a:r>
              <a:rPr lang="en-US" dirty="0"/>
              <a:t> </a:t>
            </a:r>
            <a:r>
              <a:rPr lang="en-US" dirty="0" err="1" smtClean="0"/>
              <a:t>në</a:t>
            </a:r>
            <a:r>
              <a:rPr lang="en-US" dirty="0"/>
              <a:t> </a:t>
            </a:r>
            <a:r>
              <a:rPr lang="en-US" dirty="0" err="1" smtClean="0"/>
              <a:t>pozitën</a:t>
            </a:r>
            <a:r>
              <a:rPr lang="en-US" dirty="0" smtClean="0"/>
              <a:t> e </a:t>
            </a:r>
            <a:r>
              <a:rPr lang="en-US" dirty="0" err="1" smtClean="0"/>
              <a:t>duhur</a:t>
            </a:r>
            <a:r>
              <a:rPr lang="en-US" dirty="0"/>
              <a:t> </a:t>
            </a:r>
            <a:r>
              <a:rPr lang="en-US" dirty="0" err="1" smtClean="0"/>
              <a:t>gjat</a:t>
            </a:r>
            <a:r>
              <a:rPr lang="en-US" dirty="0"/>
              <a:t> </a:t>
            </a:r>
            <a:r>
              <a:rPr lang="en-US" dirty="0" err="1" smtClean="0"/>
              <a:t>përdorimit</a:t>
            </a:r>
            <a:r>
              <a:rPr lang="en-US" dirty="0"/>
              <a:t> </a:t>
            </a:r>
            <a:r>
              <a:rPr lang="en-US" dirty="0" err="1" smtClean="0"/>
              <a:t>të</a:t>
            </a:r>
            <a:r>
              <a:rPr lang="en-US" dirty="0" smtClean="0"/>
              <a:t> </a:t>
            </a:r>
            <a:r>
              <a:rPr lang="en-US" dirty="0" err="1" smtClean="0"/>
              <a:t>tij</a:t>
            </a:r>
            <a:r>
              <a:rPr lang="en-US" dirty="0" smtClean="0"/>
              <a:t>.</a:t>
            </a:r>
            <a:br>
              <a:rPr lang="en-US" dirty="0" smtClean="0"/>
            </a:br>
            <a:r>
              <a:rPr lang="en-US" dirty="0" smtClean="0"/>
              <a:t>    </a:t>
            </a:r>
            <a:endParaRPr lang="en-US" dirty="0"/>
          </a:p>
        </p:txBody>
      </p:sp>
      <p:pic>
        <p:nvPicPr>
          <p:cNvPr id="2051" name="Picture 3" descr="C:\Program Files\Microsoft Office\MEDIA\CAGCAT10\j028700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338827"/>
            <a:ext cx="1358020" cy="2331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Microsoft Office\MEDIA\CAGCAT10\j020558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2994" y="4455583"/>
            <a:ext cx="2286000" cy="209775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4655911"/>
            <a:ext cx="1795882" cy="1833372"/>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08326818"/>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fontScale="90000"/>
          </a:bodyPr>
          <a:lstStyle/>
          <a:p>
            <a:r>
              <a:rPr lang="en-US" dirty="0"/>
              <a:t>Si </a:t>
            </a:r>
            <a:r>
              <a:rPr lang="en-US" dirty="0" err="1"/>
              <a:t>të</a:t>
            </a:r>
            <a:r>
              <a:rPr lang="en-US" dirty="0"/>
              <a:t> </a:t>
            </a:r>
            <a:r>
              <a:rPr lang="en-US" dirty="0" err="1"/>
              <a:t>kujdeseni</a:t>
            </a:r>
            <a:r>
              <a:rPr lang="en-US" dirty="0"/>
              <a:t> </a:t>
            </a:r>
            <a:r>
              <a:rPr lang="en-US" dirty="0" err="1"/>
              <a:t>për</a:t>
            </a:r>
            <a:r>
              <a:rPr lang="en-US" dirty="0"/>
              <a:t> </a:t>
            </a:r>
            <a:r>
              <a:rPr lang="en-US" dirty="0" err="1"/>
              <a:t>sytë</a:t>
            </a:r>
            <a:r>
              <a:rPr lang="en-US" dirty="0"/>
              <a:t> </a:t>
            </a:r>
            <a:r>
              <a:rPr lang="en-US" dirty="0" err="1"/>
              <a:t>gjatë</a:t>
            </a:r>
            <a:r>
              <a:rPr lang="en-US" dirty="0"/>
              <a:t> </a:t>
            </a:r>
            <a:r>
              <a:rPr lang="en-US" dirty="0" err="1"/>
              <a:t>përdorimit</a:t>
            </a:r>
            <a:r>
              <a:rPr lang="en-US" dirty="0"/>
              <a:t> </a:t>
            </a:r>
            <a:r>
              <a:rPr lang="en-US" dirty="0" err="1"/>
              <a:t>të</a:t>
            </a:r>
            <a:r>
              <a:rPr lang="en-US" dirty="0"/>
              <a:t> </a:t>
            </a:r>
            <a:r>
              <a:rPr lang="en-US" dirty="0" err="1"/>
              <a:t>kompjuterit</a:t>
            </a:r>
            <a:r>
              <a:rPr lang="en-US" dirty="0"/>
              <a:t> </a:t>
            </a:r>
            <a:r>
              <a:rPr lang="en-US" dirty="0" err="1"/>
              <a:t>apo</a:t>
            </a:r>
            <a:r>
              <a:rPr lang="en-US" dirty="0"/>
              <a:t> </a:t>
            </a:r>
            <a:r>
              <a:rPr lang="en-US" dirty="0" err="1"/>
              <a:t>llaptopit</a:t>
            </a:r>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r>
              <a:rPr lang="en-US" dirty="0" err="1"/>
              <a:t>Përdorimi</a:t>
            </a:r>
            <a:r>
              <a:rPr lang="en-US" dirty="0"/>
              <a:t> </a:t>
            </a:r>
            <a:r>
              <a:rPr lang="en-US" dirty="0" err="1"/>
              <a:t>i</a:t>
            </a:r>
            <a:r>
              <a:rPr lang="en-US" dirty="0"/>
              <a:t> </a:t>
            </a:r>
            <a:r>
              <a:rPr lang="en-US" dirty="0" err="1"/>
              <a:t>kompjuterit</a:t>
            </a:r>
            <a:r>
              <a:rPr lang="en-US" dirty="0"/>
              <a:t> </a:t>
            </a:r>
            <a:r>
              <a:rPr lang="en-US" dirty="0" err="1"/>
              <a:t>apo</a:t>
            </a:r>
            <a:r>
              <a:rPr lang="en-US" dirty="0"/>
              <a:t> </a:t>
            </a:r>
            <a:r>
              <a:rPr lang="en-US" dirty="0" err="1"/>
              <a:t>llaptopit</a:t>
            </a:r>
            <a:r>
              <a:rPr lang="en-US" dirty="0"/>
              <a:t> </a:t>
            </a:r>
            <a:r>
              <a:rPr lang="en-US" dirty="0" err="1"/>
              <a:t>ka</a:t>
            </a:r>
            <a:r>
              <a:rPr lang="en-US" dirty="0"/>
              <a:t> </a:t>
            </a:r>
            <a:r>
              <a:rPr lang="en-US" dirty="0" err="1"/>
              <a:t>shënuar</a:t>
            </a:r>
            <a:r>
              <a:rPr lang="en-US" dirty="0"/>
              <a:t> </a:t>
            </a:r>
            <a:r>
              <a:rPr lang="en-US" dirty="0" err="1"/>
              <a:t>ngritje</a:t>
            </a:r>
            <a:r>
              <a:rPr lang="en-US" dirty="0"/>
              <a:t> </a:t>
            </a:r>
            <a:r>
              <a:rPr lang="en-US" dirty="0" err="1"/>
              <a:t>marramendëse</a:t>
            </a:r>
            <a:r>
              <a:rPr lang="en-US" dirty="0"/>
              <a:t> </a:t>
            </a:r>
            <a:r>
              <a:rPr lang="en-US" dirty="0" err="1"/>
              <a:t>dhe</a:t>
            </a:r>
            <a:r>
              <a:rPr lang="en-US" dirty="0"/>
              <a:t> </a:t>
            </a:r>
            <a:r>
              <a:rPr lang="en-US" dirty="0" err="1"/>
              <a:t>shumë</a:t>
            </a:r>
            <a:r>
              <a:rPr lang="en-US" dirty="0"/>
              <a:t> </a:t>
            </a:r>
            <a:r>
              <a:rPr lang="en-US" dirty="0" err="1"/>
              <a:t>pak</a:t>
            </a:r>
            <a:r>
              <a:rPr lang="en-US" dirty="0"/>
              <a:t> </a:t>
            </a:r>
            <a:r>
              <a:rPr lang="en-US" dirty="0" err="1"/>
              <a:t>mendojmë</a:t>
            </a:r>
            <a:r>
              <a:rPr lang="en-US" dirty="0"/>
              <a:t> </a:t>
            </a:r>
            <a:r>
              <a:rPr lang="en-US" dirty="0" err="1"/>
              <a:t>për</a:t>
            </a:r>
            <a:r>
              <a:rPr lang="en-US" dirty="0"/>
              <a:t> </a:t>
            </a:r>
            <a:r>
              <a:rPr lang="en-US" dirty="0" err="1"/>
              <a:t>dëmet</a:t>
            </a:r>
            <a:r>
              <a:rPr lang="en-US" dirty="0"/>
              <a:t> </a:t>
            </a:r>
            <a:r>
              <a:rPr lang="en-US" dirty="0" err="1"/>
              <a:t>që</a:t>
            </a:r>
            <a:r>
              <a:rPr lang="en-US" dirty="0"/>
              <a:t> </a:t>
            </a:r>
            <a:r>
              <a:rPr lang="en-US" dirty="0" err="1"/>
              <a:t>mund</a:t>
            </a:r>
            <a:r>
              <a:rPr lang="en-US" dirty="0"/>
              <a:t> </a:t>
            </a:r>
            <a:r>
              <a:rPr lang="en-US" dirty="0" err="1"/>
              <a:t>të</a:t>
            </a:r>
            <a:r>
              <a:rPr lang="en-US" dirty="0"/>
              <a:t> </a:t>
            </a:r>
            <a:r>
              <a:rPr lang="en-US" dirty="0" err="1"/>
              <a:t>pësojnë</a:t>
            </a:r>
            <a:r>
              <a:rPr lang="en-US" dirty="0"/>
              <a:t> </a:t>
            </a:r>
            <a:r>
              <a:rPr lang="en-US" dirty="0" err="1"/>
              <a:t>sytë</a:t>
            </a:r>
            <a:r>
              <a:rPr lang="en-US" dirty="0"/>
              <a:t>.</a:t>
            </a:r>
          </a:p>
          <a:p>
            <a:endParaRPr lang="en-US" dirty="0"/>
          </a:p>
          <a:p>
            <a:r>
              <a:rPr lang="en-US" dirty="0" err="1"/>
              <a:t>Specialistët</a:t>
            </a:r>
            <a:r>
              <a:rPr lang="en-US" dirty="0"/>
              <a:t> e </a:t>
            </a:r>
            <a:r>
              <a:rPr lang="en-US" dirty="0" err="1"/>
              <a:t>syve</a:t>
            </a:r>
            <a:r>
              <a:rPr lang="en-US" dirty="0"/>
              <a:t> </a:t>
            </a:r>
            <a:r>
              <a:rPr lang="en-US" dirty="0" err="1"/>
              <a:t>këshillojnë</a:t>
            </a:r>
            <a:r>
              <a:rPr lang="en-US" dirty="0"/>
              <a:t>  </a:t>
            </a:r>
            <a:r>
              <a:rPr lang="en-US" dirty="0" err="1"/>
              <a:t>të</a:t>
            </a:r>
            <a:r>
              <a:rPr lang="en-US" dirty="0"/>
              <a:t> </a:t>
            </a:r>
            <a:r>
              <a:rPr lang="en-US" dirty="0" err="1"/>
              <a:t>përdorim</a:t>
            </a:r>
            <a:r>
              <a:rPr lang="en-US" dirty="0"/>
              <a:t> </a:t>
            </a:r>
            <a:r>
              <a:rPr lang="en-US" dirty="0" err="1"/>
              <a:t>kompjuterët</a:t>
            </a:r>
            <a:r>
              <a:rPr lang="en-US" dirty="0"/>
              <a:t> me </a:t>
            </a:r>
            <a:r>
              <a:rPr lang="en-US" dirty="0" err="1"/>
              <a:t>shumë</a:t>
            </a:r>
            <a:r>
              <a:rPr lang="en-US" dirty="0"/>
              <a:t> </a:t>
            </a:r>
            <a:r>
              <a:rPr lang="en-US" dirty="0" err="1"/>
              <a:t>kujdes</a:t>
            </a:r>
            <a:r>
              <a:rPr lang="en-US" dirty="0"/>
              <a:t> </a:t>
            </a:r>
            <a:r>
              <a:rPr lang="en-US" dirty="0" err="1"/>
              <a:t>dhe</a:t>
            </a:r>
            <a:r>
              <a:rPr lang="en-US" dirty="0"/>
              <a:t> masa </a:t>
            </a:r>
            <a:r>
              <a:rPr lang="en-US" dirty="0" err="1"/>
              <a:t>paraprake</a:t>
            </a:r>
            <a:r>
              <a:rPr lang="en-US" dirty="0"/>
              <a:t>.</a:t>
            </a:r>
          </a:p>
          <a:p>
            <a:endParaRPr lang="en-US" dirty="0"/>
          </a:p>
          <a:p>
            <a:r>
              <a:rPr lang="en-US" dirty="0" err="1"/>
              <a:t>Nëse</a:t>
            </a:r>
            <a:r>
              <a:rPr lang="en-US" dirty="0"/>
              <a:t> </a:t>
            </a:r>
            <a:r>
              <a:rPr lang="en-US" dirty="0" err="1"/>
              <a:t>arrini</a:t>
            </a:r>
            <a:r>
              <a:rPr lang="en-US" dirty="0"/>
              <a:t> </a:t>
            </a:r>
            <a:r>
              <a:rPr lang="en-US" dirty="0" err="1"/>
              <a:t>të</a:t>
            </a:r>
            <a:r>
              <a:rPr lang="en-US" dirty="0"/>
              <a:t> </a:t>
            </a:r>
            <a:r>
              <a:rPr lang="en-US" dirty="0" err="1"/>
              <a:t>mbani</a:t>
            </a:r>
            <a:r>
              <a:rPr lang="en-US" dirty="0"/>
              <a:t> </a:t>
            </a:r>
            <a:r>
              <a:rPr lang="en-US" dirty="0" err="1"/>
              <a:t>disa</a:t>
            </a:r>
            <a:r>
              <a:rPr lang="en-US" dirty="0"/>
              <a:t> masa </a:t>
            </a:r>
            <a:r>
              <a:rPr lang="en-US" dirty="0" err="1"/>
              <a:t>të</a:t>
            </a:r>
            <a:r>
              <a:rPr lang="en-US" dirty="0"/>
              <a:t> </a:t>
            </a:r>
            <a:r>
              <a:rPr lang="en-US" dirty="0" err="1"/>
              <a:t>caktuara</a:t>
            </a:r>
            <a:r>
              <a:rPr lang="en-US" dirty="0"/>
              <a:t> </a:t>
            </a:r>
            <a:r>
              <a:rPr lang="en-US" dirty="0" err="1"/>
              <a:t>gjatë</a:t>
            </a:r>
            <a:r>
              <a:rPr lang="en-US" dirty="0"/>
              <a:t> </a:t>
            </a:r>
            <a:r>
              <a:rPr lang="en-US" dirty="0" err="1"/>
              <a:t>përdorimit</a:t>
            </a:r>
            <a:r>
              <a:rPr lang="en-US" dirty="0"/>
              <a:t> </a:t>
            </a:r>
            <a:r>
              <a:rPr lang="en-US" dirty="0" err="1"/>
              <a:t>të</a:t>
            </a:r>
            <a:r>
              <a:rPr lang="en-US" dirty="0"/>
              <a:t> </a:t>
            </a:r>
            <a:r>
              <a:rPr lang="en-US" dirty="0" err="1"/>
              <a:t>kompjuterit</a:t>
            </a:r>
            <a:r>
              <a:rPr lang="en-US" dirty="0"/>
              <a:t>, </a:t>
            </a:r>
            <a:r>
              <a:rPr lang="en-US" dirty="0" err="1"/>
              <a:t>ju</a:t>
            </a:r>
            <a:r>
              <a:rPr lang="en-US" dirty="0"/>
              <a:t> do </a:t>
            </a:r>
            <a:r>
              <a:rPr lang="en-US" dirty="0" err="1"/>
              <a:t>të</a:t>
            </a:r>
            <a:r>
              <a:rPr lang="en-US" dirty="0"/>
              <a:t> </a:t>
            </a:r>
            <a:r>
              <a:rPr lang="en-US" dirty="0" err="1"/>
              <a:t>mund</a:t>
            </a:r>
            <a:r>
              <a:rPr lang="en-US" dirty="0"/>
              <a:t> </a:t>
            </a:r>
            <a:r>
              <a:rPr lang="en-US" dirty="0" err="1"/>
              <a:t>të</a:t>
            </a:r>
            <a:r>
              <a:rPr lang="en-US" dirty="0"/>
              <a:t> </a:t>
            </a:r>
            <a:r>
              <a:rPr lang="en-US" dirty="0" err="1"/>
              <a:t>mbani</a:t>
            </a:r>
            <a:r>
              <a:rPr lang="en-US" dirty="0"/>
              <a:t> </a:t>
            </a:r>
            <a:r>
              <a:rPr lang="en-US" dirty="0" err="1"/>
              <a:t>sytë</a:t>
            </a:r>
            <a:r>
              <a:rPr lang="en-US" dirty="0"/>
              <a:t> </a:t>
            </a:r>
            <a:r>
              <a:rPr lang="en-US" dirty="0" err="1"/>
              <a:t>tuaj</a:t>
            </a:r>
            <a:r>
              <a:rPr lang="en-US" dirty="0"/>
              <a:t> </a:t>
            </a:r>
            <a:r>
              <a:rPr lang="en-US" dirty="0" err="1"/>
              <a:t>të</a:t>
            </a:r>
            <a:r>
              <a:rPr lang="en-US" dirty="0"/>
              <a:t> </a:t>
            </a:r>
            <a:r>
              <a:rPr lang="en-US" dirty="0" err="1"/>
              <a:t>sigurt</a:t>
            </a:r>
            <a:r>
              <a:rPr lang="en-US" dirty="0"/>
              <a:t> </a:t>
            </a:r>
            <a:r>
              <a:rPr lang="en-US" dirty="0" err="1"/>
              <a:t>nga</a:t>
            </a:r>
            <a:r>
              <a:rPr lang="en-US" dirty="0"/>
              <a:t> </a:t>
            </a:r>
            <a:r>
              <a:rPr lang="en-US" dirty="0" err="1"/>
              <a:t>dëmtime</a:t>
            </a:r>
            <a:r>
              <a:rPr lang="en-US" dirty="0"/>
              <a:t> </a:t>
            </a:r>
            <a:r>
              <a:rPr lang="en-US" dirty="0" err="1"/>
              <a:t>të</a:t>
            </a:r>
            <a:r>
              <a:rPr lang="en-US" dirty="0"/>
              <a:t> </a:t>
            </a:r>
            <a:r>
              <a:rPr lang="en-US" dirty="0" err="1"/>
              <a:t>shumta</a:t>
            </a:r>
            <a:r>
              <a:rPr lang="en-US" dirty="0"/>
              <a: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5580692"/>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dirty="0" err="1"/>
              <a:t>Disa</a:t>
            </a:r>
            <a:r>
              <a:rPr lang="en-US" dirty="0"/>
              <a:t> </a:t>
            </a:r>
            <a:r>
              <a:rPr lang="en-US" dirty="0" err="1"/>
              <a:t>rregulla</a:t>
            </a:r>
            <a:r>
              <a:rPr lang="en-US" dirty="0"/>
              <a:t> </a:t>
            </a:r>
            <a:r>
              <a:rPr lang="en-US" dirty="0" err="1"/>
              <a:t>për</a:t>
            </a:r>
            <a:r>
              <a:rPr lang="en-US" dirty="0"/>
              <a:t> </a:t>
            </a:r>
            <a:r>
              <a:rPr lang="en-US" dirty="0" err="1"/>
              <a:t>t'i</a:t>
            </a:r>
            <a:r>
              <a:rPr lang="en-US" dirty="0"/>
              <a:t> </a:t>
            </a:r>
            <a:r>
              <a:rPr lang="en-US" dirty="0" err="1"/>
              <a:t>mbrojtur</a:t>
            </a:r>
            <a:r>
              <a:rPr lang="en-US" dirty="0"/>
              <a:t> </a:t>
            </a:r>
            <a:r>
              <a:rPr lang="en-US" dirty="0" err="1"/>
              <a:t>sytë</a:t>
            </a:r>
            <a:r>
              <a:rPr lang="en-US" dirty="0"/>
              <a:t> </a:t>
            </a:r>
            <a:r>
              <a:rPr lang="en-US" dirty="0" err="1"/>
              <a:t>nga</a:t>
            </a:r>
            <a:r>
              <a:rPr lang="en-US" dirty="0"/>
              <a:t> </a:t>
            </a:r>
            <a:r>
              <a:rPr lang="en-US" dirty="0" err="1"/>
              <a:t>kompjuteri</a:t>
            </a:r>
            <a:r>
              <a:rPr lang="en-US" dirty="0"/>
              <a:t/>
            </a:r>
            <a:br>
              <a:rPr lang="en-US" dirty="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 </a:t>
            </a:r>
            <a:r>
              <a:rPr lang="en-US" dirty="0" err="1"/>
              <a:t>i</a:t>
            </a:r>
            <a:r>
              <a:rPr lang="en-US" dirty="0"/>
              <a:t> </a:t>
            </a:r>
            <a:r>
              <a:rPr lang="en-US" dirty="0" err="1"/>
              <a:t>kapsitni</a:t>
            </a:r>
            <a:r>
              <a:rPr lang="en-US" dirty="0"/>
              <a:t> </a:t>
            </a:r>
            <a:r>
              <a:rPr lang="en-US" dirty="0" err="1"/>
              <a:t>sytë</a:t>
            </a:r>
            <a:r>
              <a:rPr lang="en-US" dirty="0"/>
              <a:t>?</a:t>
            </a:r>
          </a:p>
          <a:p>
            <a:endParaRPr lang="en-US" dirty="0"/>
          </a:p>
          <a:p>
            <a:r>
              <a:rPr lang="en-US" dirty="0" err="1"/>
              <a:t>Nganjëherë</a:t>
            </a:r>
            <a:r>
              <a:rPr lang="en-US" dirty="0"/>
              <a:t>, </a:t>
            </a:r>
            <a:r>
              <a:rPr lang="en-US" dirty="0" err="1"/>
              <a:t>përdoruesit</a:t>
            </a:r>
            <a:r>
              <a:rPr lang="en-US" dirty="0"/>
              <a:t> e </a:t>
            </a:r>
            <a:r>
              <a:rPr lang="en-US" dirty="0" err="1"/>
              <a:t>kompjuterit</a:t>
            </a:r>
            <a:r>
              <a:rPr lang="en-US" dirty="0"/>
              <a:t> </a:t>
            </a:r>
            <a:r>
              <a:rPr lang="en-US" dirty="0" err="1"/>
              <a:t>nuk</a:t>
            </a:r>
            <a:r>
              <a:rPr lang="en-US" dirty="0"/>
              <a:t> </a:t>
            </a:r>
            <a:r>
              <a:rPr lang="en-US" dirty="0" err="1"/>
              <a:t>i</a:t>
            </a:r>
            <a:r>
              <a:rPr lang="en-US" dirty="0"/>
              <a:t> </a:t>
            </a:r>
            <a:r>
              <a:rPr lang="en-US" dirty="0" err="1"/>
              <a:t>kapsitin</a:t>
            </a:r>
            <a:r>
              <a:rPr lang="en-US" dirty="0"/>
              <a:t> </a:t>
            </a:r>
            <a:r>
              <a:rPr lang="en-US" dirty="0" err="1"/>
              <a:t>sytë</a:t>
            </a:r>
            <a:r>
              <a:rPr lang="en-US" dirty="0"/>
              <a:t> fare </a:t>
            </a:r>
            <a:r>
              <a:rPr lang="en-US" dirty="0" err="1"/>
              <a:t>gjatë</a:t>
            </a:r>
            <a:r>
              <a:rPr lang="en-US" dirty="0"/>
              <a:t> </a:t>
            </a:r>
            <a:r>
              <a:rPr lang="en-US" dirty="0" err="1"/>
              <a:t>punës</a:t>
            </a:r>
            <a:r>
              <a:rPr lang="en-US" dirty="0"/>
              <a:t> </a:t>
            </a:r>
            <a:r>
              <a:rPr lang="en-US" dirty="0" err="1"/>
              <a:t>në</a:t>
            </a:r>
            <a:r>
              <a:rPr lang="en-US" dirty="0"/>
              <a:t> </a:t>
            </a:r>
            <a:r>
              <a:rPr lang="en-US" dirty="0" err="1"/>
              <a:t>kompjuter</a:t>
            </a:r>
            <a:r>
              <a:rPr lang="en-US" dirty="0"/>
              <a:t>.  </a:t>
            </a:r>
            <a:r>
              <a:rPr lang="en-US" dirty="0" err="1"/>
              <a:t>Ndoshta</a:t>
            </a:r>
            <a:r>
              <a:rPr lang="en-US" dirty="0"/>
              <a:t> </a:t>
            </a:r>
            <a:r>
              <a:rPr lang="en-US" dirty="0" err="1"/>
              <a:t>mund</a:t>
            </a:r>
            <a:r>
              <a:rPr lang="en-US" dirty="0"/>
              <a:t> </a:t>
            </a:r>
            <a:r>
              <a:rPr lang="en-US" dirty="0" err="1"/>
              <a:t>të</a:t>
            </a:r>
            <a:r>
              <a:rPr lang="en-US" dirty="0"/>
              <a:t> </a:t>
            </a:r>
            <a:r>
              <a:rPr lang="en-US" dirty="0" err="1"/>
              <a:t>jetë</a:t>
            </a:r>
            <a:r>
              <a:rPr lang="en-US" dirty="0"/>
              <a:t> </a:t>
            </a:r>
            <a:r>
              <a:rPr lang="en-US" dirty="0" err="1"/>
              <a:t>një</a:t>
            </a:r>
            <a:r>
              <a:rPr lang="en-US" dirty="0"/>
              <a:t> </a:t>
            </a:r>
            <a:r>
              <a:rPr lang="en-US" dirty="0" err="1"/>
              <a:t>punë</a:t>
            </a:r>
            <a:r>
              <a:rPr lang="en-US" dirty="0"/>
              <a:t> </a:t>
            </a:r>
            <a:r>
              <a:rPr lang="en-US" dirty="0" err="1"/>
              <a:t>shumë</a:t>
            </a:r>
            <a:r>
              <a:rPr lang="en-US" dirty="0"/>
              <a:t> e </a:t>
            </a:r>
            <a:r>
              <a:rPr lang="en-US" dirty="0" err="1"/>
              <a:t>rëndësishme</a:t>
            </a:r>
            <a:r>
              <a:rPr lang="en-US" dirty="0"/>
              <a:t> </a:t>
            </a:r>
            <a:r>
              <a:rPr lang="en-US" dirty="0" err="1"/>
              <a:t>që</a:t>
            </a:r>
            <a:r>
              <a:rPr lang="en-US" dirty="0"/>
              <a:t> </a:t>
            </a:r>
            <a:r>
              <a:rPr lang="en-US" dirty="0" err="1"/>
              <a:t>kërkon</a:t>
            </a:r>
            <a:r>
              <a:rPr lang="en-US" dirty="0"/>
              <a:t> </a:t>
            </a:r>
            <a:r>
              <a:rPr lang="en-US" dirty="0" err="1"/>
              <a:t>përqendrim</a:t>
            </a:r>
            <a:r>
              <a:rPr lang="en-US" dirty="0"/>
              <a:t> </a:t>
            </a:r>
            <a:r>
              <a:rPr lang="en-US" dirty="0" err="1"/>
              <a:t>po</a:t>
            </a:r>
            <a:r>
              <a:rPr lang="en-US" dirty="0"/>
              <a:t> </a:t>
            </a:r>
            <a:r>
              <a:rPr lang="en-US" dirty="0" err="1"/>
              <a:t>është</a:t>
            </a:r>
            <a:r>
              <a:rPr lang="en-US" dirty="0"/>
              <a:t> </a:t>
            </a:r>
            <a:r>
              <a:rPr lang="en-US" dirty="0" err="1"/>
              <a:t>shumë</a:t>
            </a:r>
            <a:r>
              <a:rPr lang="en-US" dirty="0"/>
              <a:t> me </a:t>
            </a:r>
            <a:r>
              <a:rPr lang="en-US" dirty="0" err="1"/>
              <a:t>rëndësi</a:t>
            </a:r>
            <a:r>
              <a:rPr lang="en-US" dirty="0"/>
              <a:t> </a:t>
            </a:r>
            <a:r>
              <a:rPr lang="en-US" dirty="0" err="1"/>
              <a:t>të</a:t>
            </a:r>
            <a:r>
              <a:rPr lang="en-US" dirty="0"/>
              <a:t> </a:t>
            </a:r>
            <a:r>
              <a:rPr lang="en-US" dirty="0" err="1"/>
              <a:t>kapsitni</a:t>
            </a:r>
            <a:r>
              <a:rPr lang="en-US" dirty="0"/>
              <a:t> </a:t>
            </a:r>
            <a:r>
              <a:rPr lang="en-US" dirty="0" err="1"/>
              <a:t>sytë</a:t>
            </a:r>
            <a:r>
              <a:rPr lang="en-US" dirty="0"/>
              <a:t> </a:t>
            </a:r>
            <a:r>
              <a:rPr lang="en-US" dirty="0" err="1"/>
              <a:t>herë</a:t>
            </a:r>
            <a:r>
              <a:rPr lang="en-US" dirty="0"/>
              <a:t> pas here </a:t>
            </a:r>
            <a:r>
              <a:rPr lang="en-US" dirty="0" err="1"/>
              <a:t>gjatë</a:t>
            </a:r>
            <a:r>
              <a:rPr lang="en-US" dirty="0"/>
              <a:t> </a:t>
            </a:r>
            <a:r>
              <a:rPr lang="en-US" dirty="0" err="1"/>
              <a:t>punës</a:t>
            </a:r>
            <a:r>
              <a:rPr lang="en-US" dirty="0"/>
              <a:t> </a:t>
            </a:r>
            <a:r>
              <a:rPr lang="en-US" dirty="0" err="1"/>
              <a:t>tuaj</a:t>
            </a:r>
            <a:r>
              <a:rPr lang="en-US" dirty="0"/>
              <a:t> </a:t>
            </a:r>
            <a:r>
              <a:rPr lang="en-US" dirty="0" err="1"/>
              <a:t>në</a:t>
            </a:r>
            <a:r>
              <a:rPr lang="en-US" dirty="0"/>
              <a:t> </a:t>
            </a:r>
            <a:r>
              <a:rPr lang="en-US" dirty="0" err="1"/>
              <a:t>kompjuter</a:t>
            </a:r>
            <a:r>
              <a:rPr lang="en-US" dirty="0"/>
              <a:t>.</a:t>
            </a:r>
          </a:p>
          <a:p>
            <a:endParaRPr lang="en-US" dirty="0"/>
          </a:p>
          <a:p>
            <a:r>
              <a:rPr lang="en-US" dirty="0" err="1"/>
              <a:t>Pastroni</a:t>
            </a:r>
            <a:r>
              <a:rPr lang="en-US" dirty="0"/>
              <a:t> </a:t>
            </a:r>
            <a:r>
              <a:rPr lang="en-US" dirty="0" err="1"/>
              <a:t>ekranin</a:t>
            </a:r>
            <a:endParaRPr lang="en-US" dirty="0"/>
          </a:p>
          <a:p>
            <a:endParaRPr lang="en-US" dirty="0"/>
          </a:p>
          <a:p>
            <a:r>
              <a:rPr lang="en-US" dirty="0" err="1"/>
              <a:t>Kjo</a:t>
            </a:r>
            <a:r>
              <a:rPr lang="en-US" dirty="0"/>
              <a:t> </a:t>
            </a:r>
            <a:r>
              <a:rPr lang="en-US" dirty="0" err="1"/>
              <a:t>është</a:t>
            </a:r>
            <a:r>
              <a:rPr lang="en-US" dirty="0"/>
              <a:t> </a:t>
            </a:r>
            <a:r>
              <a:rPr lang="en-US" dirty="0" err="1"/>
              <a:t>një</a:t>
            </a:r>
            <a:r>
              <a:rPr lang="en-US" dirty="0"/>
              <a:t> </a:t>
            </a:r>
            <a:r>
              <a:rPr lang="en-US" dirty="0" err="1"/>
              <a:t>mënyrë</a:t>
            </a:r>
            <a:r>
              <a:rPr lang="en-US" dirty="0"/>
              <a:t> </a:t>
            </a:r>
            <a:r>
              <a:rPr lang="en-US" dirty="0" err="1"/>
              <a:t>efektive</a:t>
            </a:r>
            <a:r>
              <a:rPr lang="en-US" dirty="0"/>
              <a:t> </a:t>
            </a:r>
            <a:r>
              <a:rPr lang="en-US" dirty="0" err="1"/>
              <a:t>për</a:t>
            </a:r>
            <a:r>
              <a:rPr lang="en-US" dirty="0"/>
              <a:t> </a:t>
            </a:r>
            <a:r>
              <a:rPr lang="en-US" dirty="0" err="1"/>
              <a:t>të</a:t>
            </a:r>
            <a:r>
              <a:rPr lang="en-US" dirty="0"/>
              <a:t> </a:t>
            </a:r>
            <a:r>
              <a:rPr lang="en-US" dirty="0" err="1"/>
              <a:t>reduktuar</a:t>
            </a:r>
            <a:r>
              <a:rPr lang="en-US" dirty="0"/>
              <a:t> </a:t>
            </a:r>
            <a:r>
              <a:rPr lang="en-US" dirty="0" err="1"/>
              <a:t>shkëlqimin</a:t>
            </a:r>
            <a:r>
              <a:rPr lang="en-US" dirty="0"/>
              <a:t> </a:t>
            </a:r>
            <a:r>
              <a:rPr lang="en-US" dirty="0" err="1"/>
              <a:t>verbues</a:t>
            </a:r>
            <a:r>
              <a:rPr lang="en-US" dirty="0"/>
              <a:t> </a:t>
            </a:r>
            <a:r>
              <a:rPr lang="en-US" dirty="0" err="1"/>
              <a:t>të</a:t>
            </a:r>
            <a:r>
              <a:rPr lang="en-US" dirty="0"/>
              <a:t> </a:t>
            </a:r>
            <a:r>
              <a:rPr lang="en-US" dirty="0" err="1"/>
              <a:t>ekranit</a:t>
            </a:r>
            <a:r>
              <a:rPr lang="en-US" dirty="0"/>
              <a:t>.  </a:t>
            </a:r>
            <a:r>
              <a:rPr lang="en-US" dirty="0" err="1"/>
              <a:t>Pasi</a:t>
            </a:r>
            <a:r>
              <a:rPr lang="en-US" dirty="0"/>
              <a:t> </a:t>
            </a:r>
            <a:r>
              <a:rPr lang="en-US" dirty="0" err="1"/>
              <a:t>që</a:t>
            </a:r>
            <a:r>
              <a:rPr lang="en-US" dirty="0"/>
              <a:t> </a:t>
            </a:r>
            <a:r>
              <a:rPr lang="en-US" dirty="0" err="1"/>
              <a:t>kompjuteri</a:t>
            </a:r>
            <a:r>
              <a:rPr lang="en-US" dirty="0"/>
              <a:t> </a:t>
            </a:r>
            <a:r>
              <a:rPr lang="en-US" dirty="0" err="1"/>
              <a:t>është</a:t>
            </a:r>
            <a:r>
              <a:rPr lang="en-US" dirty="0"/>
              <a:t> </a:t>
            </a:r>
            <a:r>
              <a:rPr lang="en-US" dirty="0" err="1"/>
              <a:t>një</a:t>
            </a:r>
            <a:r>
              <a:rPr lang="en-US" dirty="0"/>
              <a:t> </a:t>
            </a:r>
            <a:r>
              <a:rPr lang="en-US" dirty="0" err="1"/>
              <a:t>nga</a:t>
            </a:r>
            <a:r>
              <a:rPr lang="en-US" dirty="0"/>
              <a:t> </a:t>
            </a:r>
            <a:r>
              <a:rPr lang="en-US" dirty="0" err="1"/>
              <a:t>objektet</a:t>
            </a:r>
            <a:r>
              <a:rPr lang="en-US" dirty="0"/>
              <a:t> </a:t>
            </a:r>
            <a:r>
              <a:rPr lang="en-US" dirty="0" err="1"/>
              <a:t>më</a:t>
            </a:r>
            <a:r>
              <a:rPr lang="en-US" dirty="0"/>
              <a:t> </a:t>
            </a:r>
            <a:r>
              <a:rPr lang="en-US" dirty="0" err="1"/>
              <a:t>shkëlqyese</a:t>
            </a:r>
            <a:r>
              <a:rPr lang="en-US" dirty="0"/>
              <a:t> </a:t>
            </a:r>
            <a:r>
              <a:rPr lang="en-US" dirty="0" err="1"/>
              <a:t>në</a:t>
            </a:r>
            <a:r>
              <a:rPr lang="en-US" dirty="0"/>
              <a:t> </a:t>
            </a:r>
            <a:r>
              <a:rPr lang="en-US" dirty="0" err="1"/>
              <a:t>dhomë</a:t>
            </a:r>
            <a:r>
              <a:rPr lang="en-US" dirty="0"/>
              <a:t>, </a:t>
            </a:r>
            <a:r>
              <a:rPr lang="en-US" dirty="0" err="1"/>
              <a:t>është</a:t>
            </a:r>
            <a:r>
              <a:rPr lang="en-US" dirty="0"/>
              <a:t> e </a:t>
            </a:r>
            <a:r>
              <a:rPr lang="en-US" dirty="0" err="1"/>
              <a:t>rëndësishme</a:t>
            </a:r>
            <a:r>
              <a:rPr lang="en-US" dirty="0"/>
              <a:t> </a:t>
            </a:r>
            <a:r>
              <a:rPr lang="en-US" dirty="0" err="1"/>
              <a:t>të</a:t>
            </a:r>
            <a:r>
              <a:rPr lang="en-US" dirty="0"/>
              <a:t> </a:t>
            </a:r>
            <a:r>
              <a:rPr lang="en-US" dirty="0" err="1"/>
              <a:t>pastroni</a:t>
            </a:r>
            <a:r>
              <a:rPr lang="en-US" dirty="0"/>
              <a:t> </a:t>
            </a:r>
            <a:r>
              <a:rPr lang="en-US" dirty="0" err="1"/>
              <a:t>atë</a:t>
            </a:r>
            <a:r>
              <a:rPr lang="en-US" dirty="0"/>
              <a:t> </a:t>
            </a:r>
            <a:r>
              <a:rPr lang="en-US" dirty="0" err="1"/>
              <a:t>herë</a:t>
            </a:r>
            <a:r>
              <a:rPr lang="en-US" dirty="0"/>
              <a:t> pas here.  </a:t>
            </a:r>
            <a:r>
              <a:rPr lang="en-US" dirty="0" err="1"/>
              <a:t>Këshillohet</a:t>
            </a:r>
            <a:r>
              <a:rPr lang="en-US" dirty="0"/>
              <a:t> </a:t>
            </a:r>
            <a:r>
              <a:rPr lang="en-US" dirty="0" err="1"/>
              <a:t>të</a:t>
            </a:r>
            <a:r>
              <a:rPr lang="en-US" dirty="0"/>
              <a:t> </a:t>
            </a:r>
            <a:r>
              <a:rPr lang="en-US" dirty="0" err="1"/>
              <a:t>keni</a:t>
            </a:r>
            <a:r>
              <a:rPr lang="en-US" dirty="0"/>
              <a:t> </a:t>
            </a:r>
            <a:r>
              <a:rPr lang="en-US" dirty="0" err="1"/>
              <a:t>ngjyrë</a:t>
            </a:r>
            <a:r>
              <a:rPr lang="en-US" dirty="0"/>
              <a:t> </a:t>
            </a:r>
            <a:r>
              <a:rPr lang="en-US" dirty="0" err="1"/>
              <a:t>hiri</a:t>
            </a:r>
            <a:r>
              <a:rPr lang="en-US" dirty="0"/>
              <a:t> </a:t>
            </a:r>
            <a:r>
              <a:rPr lang="en-US" dirty="0" err="1"/>
              <a:t>në</a:t>
            </a:r>
            <a:r>
              <a:rPr lang="en-US" dirty="0"/>
              <a:t> </a:t>
            </a:r>
            <a:r>
              <a:rPr lang="en-US" dirty="0" err="1"/>
              <a:t>sfond</a:t>
            </a:r>
            <a:r>
              <a:rPr lang="en-US" dirty="0"/>
              <a:t>  </a:t>
            </a:r>
            <a:r>
              <a:rPr lang="en-US" dirty="0" err="1"/>
              <a:t>të</a:t>
            </a:r>
            <a:r>
              <a:rPr lang="en-US" dirty="0"/>
              <a:t> </a:t>
            </a:r>
            <a:r>
              <a:rPr lang="en-US" dirty="0" err="1"/>
              <a:t>kompjuterit</a:t>
            </a:r>
            <a:r>
              <a:rPr lang="en-US" dirty="0"/>
              <a:t>, e </a:t>
            </a:r>
            <a:r>
              <a:rPr lang="en-US" dirty="0" err="1"/>
              <a:t>bardha</a:t>
            </a:r>
            <a:r>
              <a:rPr lang="en-US" dirty="0"/>
              <a:t> </a:t>
            </a:r>
            <a:r>
              <a:rPr lang="en-US" dirty="0" err="1"/>
              <a:t>nuk</a:t>
            </a:r>
            <a:r>
              <a:rPr lang="en-US" dirty="0"/>
              <a:t> </a:t>
            </a:r>
            <a:r>
              <a:rPr lang="en-US" dirty="0" err="1"/>
              <a:t>preferohet</a:t>
            </a:r>
            <a:r>
              <a:rPr lang="en-US" dirty="0"/>
              <a:t> </a:t>
            </a:r>
            <a:r>
              <a:rPr lang="en-US" dirty="0" err="1"/>
              <a:t>assesi</a:t>
            </a:r>
            <a:r>
              <a:rPr lang="en-US" dirty="0" smtClean="0"/>
              <a:t>.</a:t>
            </a:r>
            <a:endParaRPr lang="en-US" dirty="0"/>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31114895"/>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14400"/>
            <a:ext cx="4038600" cy="5534891"/>
          </a:xfrm>
        </p:spPr>
        <p:txBody>
          <a:bodyPr>
            <a:noAutofit/>
          </a:bodyPr>
          <a:lstStyle/>
          <a:p>
            <a:r>
              <a:rPr lang="en-US" sz="2400" dirty="0" err="1"/>
              <a:t>Uluni</a:t>
            </a:r>
            <a:r>
              <a:rPr lang="en-US" sz="2400" dirty="0"/>
              <a:t> </a:t>
            </a:r>
            <a:r>
              <a:rPr lang="en-US" sz="2400" dirty="0" err="1"/>
              <a:t>në</a:t>
            </a:r>
            <a:r>
              <a:rPr lang="en-US" sz="2400" dirty="0"/>
              <a:t> </a:t>
            </a:r>
            <a:r>
              <a:rPr lang="en-US" sz="2400" dirty="0" err="1"/>
              <a:t>pozitën</a:t>
            </a:r>
            <a:r>
              <a:rPr lang="en-US" sz="2400" dirty="0"/>
              <a:t> e </a:t>
            </a:r>
            <a:r>
              <a:rPr lang="en-US" sz="2400" dirty="0" err="1"/>
              <a:t>duhur</a:t>
            </a:r>
            <a:r>
              <a:rPr lang="en-US" sz="2400" dirty="0"/>
              <a:t/>
            </a:r>
            <a:br>
              <a:rPr lang="en-US" sz="2400" dirty="0"/>
            </a:br>
            <a:r>
              <a:rPr lang="en-US" sz="2400" dirty="0"/>
              <a:t/>
            </a:r>
            <a:br>
              <a:rPr lang="en-US" sz="2400" dirty="0"/>
            </a:br>
            <a:r>
              <a:rPr lang="en-US" sz="2400" dirty="0" err="1"/>
              <a:t>Teknika</a:t>
            </a:r>
            <a:r>
              <a:rPr lang="en-US" sz="2400" dirty="0"/>
              <a:t> e </a:t>
            </a:r>
            <a:r>
              <a:rPr lang="en-US" sz="2400" dirty="0" err="1"/>
              <a:t>uljes</a:t>
            </a:r>
            <a:r>
              <a:rPr lang="en-US" sz="2400" dirty="0"/>
              <a:t> </a:t>
            </a:r>
            <a:r>
              <a:rPr lang="en-US" sz="2400" dirty="0" err="1"/>
              <a:t>në</a:t>
            </a:r>
            <a:r>
              <a:rPr lang="en-US" sz="2400" dirty="0"/>
              <a:t> </a:t>
            </a:r>
            <a:r>
              <a:rPr lang="en-US" sz="2400" dirty="0" err="1"/>
              <a:t>foto</a:t>
            </a:r>
            <a:r>
              <a:rPr lang="en-US" sz="2400" dirty="0"/>
              <a:t> </a:t>
            </a:r>
            <a:r>
              <a:rPr lang="en-US" sz="2400" dirty="0" err="1"/>
              <a:t>është</a:t>
            </a:r>
            <a:r>
              <a:rPr lang="en-US" sz="2400" dirty="0"/>
              <a:t> e </a:t>
            </a:r>
            <a:r>
              <a:rPr lang="en-US" sz="2400" dirty="0" err="1"/>
              <a:t>duhura</a:t>
            </a:r>
            <a:r>
              <a:rPr lang="en-US" sz="2400" dirty="0"/>
              <a:t> </a:t>
            </a:r>
            <a:r>
              <a:rPr lang="en-US" sz="2400" dirty="0" err="1"/>
              <a:t>për</a:t>
            </a:r>
            <a:r>
              <a:rPr lang="en-US" sz="2400" dirty="0"/>
              <a:t> </a:t>
            </a:r>
            <a:r>
              <a:rPr lang="en-US" sz="2400" dirty="0" err="1"/>
              <a:t>punën</a:t>
            </a:r>
            <a:r>
              <a:rPr lang="en-US" sz="2400" dirty="0"/>
              <a:t> </a:t>
            </a:r>
            <a:r>
              <a:rPr lang="en-US" sz="2400" dirty="0" err="1"/>
              <a:t>tuaj</a:t>
            </a:r>
            <a:r>
              <a:rPr lang="en-US" sz="2400" dirty="0"/>
              <a:t> </a:t>
            </a:r>
            <a:r>
              <a:rPr lang="en-US" sz="2400" dirty="0" err="1"/>
              <a:t>në</a:t>
            </a:r>
            <a:r>
              <a:rPr lang="en-US" sz="2400" dirty="0"/>
              <a:t> </a:t>
            </a:r>
            <a:r>
              <a:rPr lang="en-US" sz="2400" dirty="0" err="1"/>
              <a:t>kompjuter</a:t>
            </a:r>
            <a:r>
              <a:rPr lang="en-US" sz="2400" dirty="0"/>
              <a:t> </a:t>
            </a:r>
            <a:r>
              <a:rPr lang="en-US" sz="2400" dirty="0" err="1"/>
              <a:t>apo</a:t>
            </a:r>
            <a:r>
              <a:rPr lang="en-US" sz="2400" dirty="0"/>
              <a:t> </a:t>
            </a:r>
            <a:r>
              <a:rPr lang="en-US" sz="2400" dirty="0" err="1"/>
              <a:t>llaptop</a:t>
            </a:r>
            <a:r>
              <a:rPr lang="en-US" sz="2400" dirty="0"/>
              <a:t>. Kur </a:t>
            </a:r>
            <a:r>
              <a:rPr lang="en-US" sz="2400" dirty="0" err="1"/>
              <a:t>jeni</a:t>
            </a:r>
            <a:r>
              <a:rPr lang="en-US" sz="2400" dirty="0"/>
              <a:t> </a:t>
            </a:r>
            <a:r>
              <a:rPr lang="en-US" sz="2400" dirty="0" err="1"/>
              <a:t>ulur</a:t>
            </a:r>
            <a:r>
              <a:rPr lang="en-US" sz="2400" dirty="0"/>
              <a:t> </a:t>
            </a:r>
            <a:r>
              <a:rPr lang="en-US" sz="2400" dirty="0" err="1"/>
              <a:t>në</a:t>
            </a:r>
            <a:r>
              <a:rPr lang="en-US" sz="2400" dirty="0"/>
              <a:t> </a:t>
            </a:r>
            <a:r>
              <a:rPr lang="en-US" sz="2400" dirty="0" err="1"/>
              <a:t>kompjuter</a:t>
            </a:r>
            <a:r>
              <a:rPr lang="en-US" sz="2400" dirty="0"/>
              <a:t>, </a:t>
            </a:r>
            <a:r>
              <a:rPr lang="en-US" sz="2400" dirty="0" err="1"/>
              <a:t>ju</a:t>
            </a:r>
            <a:r>
              <a:rPr lang="en-US" sz="2400" dirty="0"/>
              <a:t> </a:t>
            </a:r>
            <a:r>
              <a:rPr lang="en-US" sz="2400" dirty="0" err="1"/>
              <a:t>mund</a:t>
            </a:r>
            <a:r>
              <a:rPr lang="en-US" sz="2400" dirty="0"/>
              <a:t> </a:t>
            </a:r>
            <a:r>
              <a:rPr lang="en-US" sz="2400" dirty="0" err="1"/>
              <a:t>të</a:t>
            </a:r>
            <a:r>
              <a:rPr lang="en-US" sz="2400" dirty="0"/>
              <a:t> </a:t>
            </a:r>
            <a:r>
              <a:rPr lang="en-US" sz="2400" dirty="0" err="1"/>
              <a:t>ndjeni</a:t>
            </a:r>
            <a:r>
              <a:rPr lang="en-US" sz="2400" dirty="0"/>
              <a:t> </a:t>
            </a:r>
            <a:r>
              <a:rPr lang="en-US" sz="2400" dirty="0" err="1"/>
              <a:t>dhimbje</a:t>
            </a:r>
            <a:r>
              <a:rPr lang="en-US" sz="2400" dirty="0"/>
              <a:t> </a:t>
            </a:r>
            <a:r>
              <a:rPr lang="en-US" sz="2400" dirty="0" err="1"/>
              <a:t>të</a:t>
            </a:r>
            <a:r>
              <a:rPr lang="en-US" sz="2400" dirty="0"/>
              <a:t> </a:t>
            </a:r>
            <a:r>
              <a:rPr lang="en-US" sz="2400" dirty="0" err="1"/>
              <a:t>shpinës</a:t>
            </a:r>
            <a:r>
              <a:rPr lang="en-US" sz="2400" dirty="0"/>
              <a:t> </a:t>
            </a:r>
            <a:r>
              <a:rPr lang="en-US" sz="2400" dirty="0" err="1"/>
              <a:t>dhe</a:t>
            </a:r>
            <a:r>
              <a:rPr lang="en-US" sz="2400" dirty="0"/>
              <a:t> </a:t>
            </a:r>
            <a:r>
              <a:rPr lang="en-US" sz="2400" dirty="0" err="1"/>
              <a:t>qafës</a:t>
            </a:r>
            <a:r>
              <a:rPr lang="en-US" sz="2400" dirty="0"/>
              <a:t>.  Duke </a:t>
            </a:r>
            <a:r>
              <a:rPr lang="en-US" sz="2400" dirty="0" err="1"/>
              <a:t>mbajtur</a:t>
            </a:r>
            <a:r>
              <a:rPr lang="en-US" sz="2400" dirty="0"/>
              <a:t> </a:t>
            </a:r>
            <a:r>
              <a:rPr lang="en-US" sz="2400" dirty="0" err="1"/>
              <a:t>këtë</a:t>
            </a:r>
            <a:r>
              <a:rPr lang="en-US" sz="2400" dirty="0"/>
              <a:t> </a:t>
            </a:r>
            <a:r>
              <a:rPr lang="en-US" sz="2400" dirty="0" err="1"/>
              <a:t>pozitë</a:t>
            </a:r>
            <a:r>
              <a:rPr lang="en-US" sz="2400" dirty="0"/>
              <a:t> </a:t>
            </a:r>
            <a:r>
              <a:rPr lang="en-US" sz="2400" dirty="0" err="1"/>
              <a:t>të</a:t>
            </a:r>
            <a:r>
              <a:rPr lang="en-US" sz="2400" dirty="0"/>
              <a:t> </a:t>
            </a:r>
            <a:r>
              <a:rPr lang="en-US" sz="2400" dirty="0" err="1"/>
              <a:t>uljes</a:t>
            </a:r>
            <a:r>
              <a:rPr lang="en-US" sz="2400" dirty="0"/>
              <a:t>, </a:t>
            </a:r>
            <a:r>
              <a:rPr lang="en-US" sz="2400" dirty="0" err="1"/>
              <a:t>ku</a:t>
            </a:r>
            <a:r>
              <a:rPr lang="en-US" sz="2400" dirty="0"/>
              <a:t> </a:t>
            </a:r>
            <a:r>
              <a:rPr lang="en-US" sz="2400" dirty="0" err="1"/>
              <a:t>koka</a:t>
            </a:r>
            <a:r>
              <a:rPr lang="en-US" sz="2400" dirty="0"/>
              <a:t> </a:t>
            </a:r>
            <a:r>
              <a:rPr lang="en-US" sz="2400" dirty="0" err="1"/>
              <a:t>juaj</a:t>
            </a:r>
            <a:r>
              <a:rPr lang="en-US" sz="2400" dirty="0"/>
              <a:t> </a:t>
            </a:r>
            <a:r>
              <a:rPr lang="en-US" sz="2400" dirty="0" err="1"/>
              <a:t>është</a:t>
            </a:r>
            <a:r>
              <a:rPr lang="en-US" sz="2400" dirty="0"/>
              <a:t> </a:t>
            </a:r>
            <a:r>
              <a:rPr lang="en-US" sz="2400" dirty="0" err="1"/>
              <a:t>në</a:t>
            </a:r>
            <a:r>
              <a:rPr lang="en-US" sz="2400" dirty="0"/>
              <a:t> </a:t>
            </a:r>
            <a:r>
              <a:rPr lang="en-US" sz="2400" dirty="0" err="1"/>
              <a:t>nivel</a:t>
            </a:r>
            <a:r>
              <a:rPr lang="en-US" sz="2400" dirty="0"/>
              <a:t> </a:t>
            </a:r>
            <a:r>
              <a:rPr lang="en-US" sz="2400" dirty="0" err="1"/>
              <a:t>të</a:t>
            </a:r>
            <a:r>
              <a:rPr lang="en-US" sz="2400" dirty="0"/>
              <a:t> </a:t>
            </a:r>
            <a:r>
              <a:rPr lang="en-US" sz="2400" dirty="0" err="1"/>
              <a:t>njëjtë</a:t>
            </a:r>
            <a:r>
              <a:rPr lang="en-US" sz="2400" dirty="0"/>
              <a:t> me </a:t>
            </a:r>
            <a:r>
              <a:rPr lang="en-US" sz="2400" dirty="0" err="1"/>
              <a:t>ekranin</a:t>
            </a:r>
            <a:r>
              <a:rPr lang="en-US" sz="2400" dirty="0"/>
              <a:t>, </a:t>
            </a:r>
            <a:r>
              <a:rPr lang="en-US" sz="2400" dirty="0" err="1"/>
              <a:t>ju</a:t>
            </a:r>
            <a:r>
              <a:rPr lang="en-US" sz="2400" dirty="0"/>
              <a:t> </a:t>
            </a:r>
            <a:r>
              <a:rPr lang="en-US" sz="2400" dirty="0" err="1"/>
              <a:t>lehtësisht</a:t>
            </a:r>
            <a:r>
              <a:rPr lang="en-US" sz="2400" dirty="0"/>
              <a:t> </a:t>
            </a:r>
            <a:r>
              <a:rPr lang="en-US" sz="2400" dirty="0" err="1"/>
              <a:t>mund</a:t>
            </a:r>
            <a:r>
              <a:rPr lang="en-US" sz="2400" dirty="0"/>
              <a:t> </a:t>
            </a:r>
            <a:r>
              <a:rPr lang="en-US" sz="2400" dirty="0" err="1"/>
              <a:t>të</a:t>
            </a:r>
            <a:r>
              <a:rPr lang="en-US" sz="2400" dirty="0"/>
              <a:t> </a:t>
            </a:r>
            <a:r>
              <a:rPr lang="en-US" sz="2400" dirty="0" err="1"/>
              <a:t>evitoni</a:t>
            </a:r>
            <a:r>
              <a:rPr lang="en-US" sz="2400" dirty="0"/>
              <a:t> </a:t>
            </a:r>
            <a:r>
              <a:rPr lang="en-US" sz="2400" dirty="0" err="1"/>
              <a:t>tendosjen</a:t>
            </a:r>
            <a:r>
              <a:rPr lang="en-US" sz="2400" dirty="0"/>
              <a:t> </a:t>
            </a:r>
            <a:r>
              <a:rPr lang="en-US" sz="2400" dirty="0" smtClean="0"/>
              <a:t>e</a:t>
            </a:r>
            <a:br>
              <a:rPr lang="en-US" sz="2400" dirty="0" smtClean="0"/>
            </a:br>
            <a:r>
              <a:rPr lang="en-US" sz="2400" dirty="0" err="1" smtClean="0"/>
              <a:t>syve</a:t>
            </a:r>
            <a:r>
              <a:rPr lang="en-US" sz="2400" dirty="0" smtClean="0"/>
              <a:t> </a:t>
            </a:r>
            <a:r>
              <a:rPr lang="en-US" sz="2400" dirty="0" err="1"/>
              <a:t>dhe</a:t>
            </a:r>
            <a:r>
              <a:rPr lang="en-US" sz="2400" dirty="0"/>
              <a:t> </a:t>
            </a:r>
            <a:r>
              <a:rPr lang="en-US" sz="2400" dirty="0" err="1"/>
              <a:t>trupit</a:t>
            </a:r>
            <a:r>
              <a:rPr lang="en-US" sz="2400" dirty="0"/>
              <a:t> </a:t>
            </a:r>
            <a:r>
              <a:rPr lang="en-US" sz="2400" dirty="0" err="1"/>
              <a:t>tuaj</a:t>
            </a:r>
            <a:r>
              <a:rPr lang="en-US" sz="2400" dirty="0"/>
              <a:t>.</a:t>
            </a:r>
          </a:p>
        </p:txBody>
      </p:sp>
      <p:pic>
        <p:nvPicPr>
          <p:cNvPr id="4" name="Content Placeholder 3"/>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381000" y="457200"/>
            <a:ext cx="4114800" cy="5943600"/>
          </a:xfr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39635394"/>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dirty="0" err="1"/>
              <a:t>Shendeti</a:t>
            </a:r>
            <a:r>
              <a:rPr lang="en-US" dirty="0"/>
              <a:t> </a:t>
            </a:r>
            <a:r>
              <a:rPr lang="en-US" dirty="0" err="1"/>
              <a:t>i</a:t>
            </a:r>
            <a:r>
              <a:rPr lang="en-US" dirty="0"/>
              <a:t> </a:t>
            </a:r>
            <a:r>
              <a:rPr lang="en-US" dirty="0" err="1"/>
              <a:t>femijes</a:t>
            </a:r>
            <a:r>
              <a:rPr lang="en-US" dirty="0"/>
              <a:t> </a:t>
            </a:r>
            <a:r>
              <a:rPr lang="en-US" dirty="0" err="1"/>
              <a:t>dhe</a:t>
            </a:r>
            <a:r>
              <a:rPr lang="en-US" dirty="0"/>
              <a:t> </a:t>
            </a:r>
            <a:r>
              <a:rPr lang="en-US" dirty="0" err="1"/>
              <a:t>perdorimi</a:t>
            </a:r>
            <a:r>
              <a:rPr lang="en-US" dirty="0"/>
              <a:t> pa </a:t>
            </a:r>
            <a:r>
              <a:rPr lang="en-US" dirty="0" err="1"/>
              <a:t>kriter</a:t>
            </a:r>
            <a:r>
              <a:rPr lang="en-US" dirty="0"/>
              <a:t> </a:t>
            </a:r>
            <a:r>
              <a:rPr lang="en-US" dirty="0" err="1"/>
              <a:t>i</a:t>
            </a:r>
            <a:r>
              <a:rPr lang="en-US" dirty="0"/>
              <a:t> </a:t>
            </a:r>
            <a:r>
              <a:rPr lang="en-US" dirty="0" err="1"/>
              <a:t>kompjuterit</a:t>
            </a:r>
            <a:r>
              <a:rPr lang="en-US" dirty="0"/>
              <a:t/>
            </a:r>
            <a:br>
              <a:rPr lang="en-US" dirty="0"/>
            </a:br>
            <a:endParaRPr lang="en-US" dirty="0"/>
          </a:p>
        </p:txBody>
      </p:sp>
      <p:sp>
        <p:nvSpPr>
          <p:cNvPr id="3" name="Content Placeholder 2"/>
          <p:cNvSpPr>
            <a:spLocks noGrp="1"/>
          </p:cNvSpPr>
          <p:nvPr>
            <p:ph sz="quarter" idx="1"/>
          </p:nvPr>
        </p:nvSpPr>
        <p:spPr>
          <a:xfrm>
            <a:off x="457200" y="1371600"/>
            <a:ext cx="7467600" cy="5102352"/>
          </a:xfrm>
        </p:spPr>
        <p:txBody>
          <a:bodyPr>
            <a:noAutofit/>
          </a:bodyPr>
          <a:lstStyle/>
          <a:p>
            <a:r>
              <a:rPr lang="en-US" sz="1800" dirty="0" err="1"/>
              <a:t>Fëmijët</a:t>
            </a:r>
            <a:r>
              <a:rPr lang="en-US" sz="1800" dirty="0"/>
              <a:t>  </a:t>
            </a:r>
            <a:r>
              <a:rPr lang="en-US" sz="1800" dirty="0" err="1"/>
              <a:t>kalojnë</a:t>
            </a:r>
            <a:r>
              <a:rPr lang="en-US" sz="1800" dirty="0"/>
              <a:t> </a:t>
            </a:r>
            <a:r>
              <a:rPr lang="en-US" sz="1800" dirty="0" err="1"/>
              <a:t>shumë</a:t>
            </a:r>
            <a:r>
              <a:rPr lang="en-US" sz="1800" dirty="0"/>
              <a:t> </a:t>
            </a:r>
            <a:r>
              <a:rPr lang="en-US" sz="1800" dirty="0" err="1"/>
              <a:t>kohë</a:t>
            </a:r>
            <a:r>
              <a:rPr lang="en-US" sz="1800" dirty="0"/>
              <a:t>  para </a:t>
            </a:r>
            <a:r>
              <a:rPr lang="en-US" sz="1800" dirty="0" err="1"/>
              <a:t>kompjuterit</a:t>
            </a:r>
            <a:r>
              <a:rPr lang="en-US" sz="1800" dirty="0"/>
              <a:t>. </a:t>
            </a:r>
            <a:r>
              <a:rPr lang="en-US" sz="1800" dirty="0" err="1"/>
              <a:t>Prinderit</a:t>
            </a:r>
            <a:r>
              <a:rPr lang="en-US" sz="1800" dirty="0"/>
              <a:t> </a:t>
            </a:r>
            <a:r>
              <a:rPr lang="en-US" sz="1800" dirty="0" err="1"/>
              <a:t>i</a:t>
            </a:r>
            <a:r>
              <a:rPr lang="en-US" sz="1800" dirty="0"/>
              <a:t> </a:t>
            </a:r>
            <a:r>
              <a:rPr lang="en-US" sz="1800" dirty="0" err="1"/>
              <a:t>inkurajojne</a:t>
            </a:r>
            <a:r>
              <a:rPr lang="en-US" sz="1800" dirty="0"/>
              <a:t>  </a:t>
            </a:r>
            <a:r>
              <a:rPr lang="en-US" sz="1800" dirty="0" err="1"/>
              <a:t>ata</a:t>
            </a:r>
            <a:r>
              <a:rPr lang="en-US" sz="1800" dirty="0"/>
              <a:t>  </a:t>
            </a:r>
            <a:r>
              <a:rPr lang="en-US" sz="1800" dirty="0" err="1"/>
              <a:t>sepse</a:t>
            </a:r>
            <a:r>
              <a:rPr lang="en-US" sz="1800" dirty="0"/>
              <a:t>  </a:t>
            </a:r>
            <a:r>
              <a:rPr lang="en-US" sz="1800" dirty="0" err="1" smtClean="0"/>
              <a:t>meqense</a:t>
            </a:r>
            <a:r>
              <a:rPr lang="en-US" sz="1800" dirty="0" smtClean="0"/>
              <a:t> ne </a:t>
            </a:r>
            <a:r>
              <a:rPr lang="en-US" sz="1800" dirty="0" err="1" smtClean="0"/>
              <a:t>Informatik</a:t>
            </a:r>
            <a:r>
              <a:rPr lang="en-US" sz="1800" dirty="0" smtClean="0"/>
              <a:t> </a:t>
            </a:r>
            <a:r>
              <a:rPr lang="en-US" sz="1800" dirty="0" err="1"/>
              <a:t>punojne</a:t>
            </a:r>
            <a:r>
              <a:rPr lang="en-US" sz="1800" dirty="0"/>
              <a:t> </a:t>
            </a:r>
            <a:r>
              <a:rPr lang="en-US" sz="1800" dirty="0" err="1"/>
              <a:t>vete</a:t>
            </a:r>
            <a:r>
              <a:rPr lang="en-US" sz="1800" dirty="0"/>
              <a:t> me </a:t>
            </a:r>
            <a:r>
              <a:rPr lang="en-US" sz="1800" dirty="0" err="1"/>
              <a:t>kompjuter</a:t>
            </a:r>
            <a:r>
              <a:rPr lang="en-US" sz="1800" dirty="0"/>
              <a:t> </a:t>
            </a:r>
            <a:r>
              <a:rPr lang="en-US" sz="1800" dirty="0" err="1"/>
              <a:t>mendojne</a:t>
            </a:r>
            <a:r>
              <a:rPr lang="en-US" sz="1800" dirty="0"/>
              <a:t>   se  </a:t>
            </a:r>
            <a:r>
              <a:rPr lang="en-US" sz="1800" dirty="0" err="1"/>
              <a:t>edhe</a:t>
            </a:r>
            <a:r>
              <a:rPr lang="en-US" sz="1800" dirty="0"/>
              <a:t> per </a:t>
            </a:r>
            <a:r>
              <a:rPr lang="en-US" sz="1800" dirty="0" err="1"/>
              <a:t>femijet</a:t>
            </a:r>
            <a:r>
              <a:rPr lang="en-US" sz="1800" dirty="0"/>
              <a:t> </a:t>
            </a:r>
            <a:r>
              <a:rPr lang="en-US" sz="1800" dirty="0" err="1"/>
              <a:t>kompjuteri</a:t>
            </a:r>
            <a:r>
              <a:rPr lang="en-US" sz="1800" dirty="0"/>
              <a:t> do </a:t>
            </a:r>
            <a:r>
              <a:rPr lang="en-US" sz="1800" dirty="0" err="1"/>
              <a:t>te</a:t>
            </a:r>
            <a:r>
              <a:rPr lang="en-US" sz="1800" dirty="0"/>
              <a:t> </a:t>
            </a:r>
            <a:r>
              <a:rPr lang="en-US" sz="1800" dirty="0" err="1"/>
              <a:t>jete</a:t>
            </a:r>
            <a:r>
              <a:rPr lang="en-US" sz="1800" dirty="0"/>
              <a:t> </a:t>
            </a:r>
            <a:r>
              <a:rPr lang="en-US" sz="1800" dirty="0" err="1"/>
              <a:t>i</a:t>
            </a:r>
            <a:r>
              <a:rPr lang="en-US" sz="1800" dirty="0"/>
              <a:t> </a:t>
            </a:r>
            <a:r>
              <a:rPr lang="en-US" sz="1800" dirty="0" err="1"/>
              <a:t>rendesishem</a:t>
            </a:r>
            <a:r>
              <a:rPr lang="en-US" sz="1800" dirty="0"/>
              <a:t> ne </a:t>
            </a:r>
            <a:r>
              <a:rPr lang="en-US" sz="1800" dirty="0" err="1"/>
              <a:t>edukimin</a:t>
            </a:r>
            <a:r>
              <a:rPr lang="en-US" sz="1800" dirty="0"/>
              <a:t>  </a:t>
            </a:r>
            <a:r>
              <a:rPr lang="en-US" sz="1800" dirty="0" err="1"/>
              <a:t>dhe</a:t>
            </a:r>
            <a:r>
              <a:rPr lang="en-US" sz="1800" dirty="0"/>
              <a:t> ne </a:t>
            </a:r>
            <a:r>
              <a:rPr lang="en-US" sz="1800" dirty="0" err="1"/>
              <a:t>zgjerimin</a:t>
            </a:r>
            <a:r>
              <a:rPr lang="en-US" sz="1800" dirty="0"/>
              <a:t> e </a:t>
            </a:r>
            <a:r>
              <a:rPr lang="en-US" sz="1800" dirty="0" err="1"/>
              <a:t>horizontit</a:t>
            </a:r>
            <a:r>
              <a:rPr lang="en-US" sz="1800" dirty="0"/>
              <a:t> </a:t>
            </a:r>
            <a:r>
              <a:rPr lang="en-US" sz="1800" dirty="0" err="1"/>
              <a:t>te</a:t>
            </a:r>
            <a:r>
              <a:rPr lang="en-US" sz="1800" dirty="0"/>
              <a:t>  </a:t>
            </a:r>
            <a:r>
              <a:rPr lang="en-US" sz="1800" dirty="0" err="1"/>
              <a:t>tyre</a:t>
            </a:r>
            <a:r>
              <a:rPr lang="en-US" sz="1800" dirty="0"/>
              <a:t>.</a:t>
            </a:r>
          </a:p>
          <a:p>
            <a:pPr marL="0" indent="0">
              <a:buNone/>
            </a:pPr>
            <a:endParaRPr lang="en-US" sz="1800" dirty="0"/>
          </a:p>
          <a:p>
            <a:r>
              <a:rPr lang="en-US" sz="1800" dirty="0"/>
              <a:t> …</a:t>
            </a:r>
            <a:r>
              <a:rPr lang="en-US" sz="1800" dirty="0" err="1"/>
              <a:t>por</a:t>
            </a:r>
            <a:r>
              <a:rPr lang="en-US" sz="1800" dirty="0"/>
              <a:t> a  </a:t>
            </a:r>
            <a:r>
              <a:rPr lang="en-US" sz="1800" dirty="0" err="1"/>
              <a:t>paraqet</a:t>
            </a:r>
            <a:r>
              <a:rPr lang="en-US" sz="1800" dirty="0"/>
              <a:t> </a:t>
            </a:r>
            <a:r>
              <a:rPr lang="en-US" sz="1800" dirty="0" err="1"/>
              <a:t>ndonje</a:t>
            </a:r>
            <a:r>
              <a:rPr lang="en-US" sz="1800" dirty="0"/>
              <a:t> </a:t>
            </a:r>
            <a:r>
              <a:rPr lang="en-US" sz="1800" dirty="0" err="1"/>
              <a:t>rrezikshmeri</a:t>
            </a:r>
            <a:r>
              <a:rPr lang="en-US" sz="1800" dirty="0"/>
              <a:t>  </a:t>
            </a:r>
            <a:r>
              <a:rPr lang="en-US" sz="1800" dirty="0" err="1"/>
              <a:t>shendetesore</a:t>
            </a:r>
            <a:r>
              <a:rPr lang="en-US" sz="1800" dirty="0"/>
              <a:t> </a:t>
            </a:r>
            <a:r>
              <a:rPr lang="en-US" sz="1800" dirty="0" err="1"/>
              <a:t>qendrimi</a:t>
            </a:r>
            <a:r>
              <a:rPr lang="en-US" sz="1800" dirty="0"/>
              <a:t> para </a:t>
            </a:r>
            <a:r>
              <a:rPr lang="en-US" sz="1800" dirty="0" err="1"/>
              <a:t>kompjuterit</a:t>
            </a:r>
            <a:r>
              <a:rPr lang="en-US" sz="1800" dirty="0"/>
              <a:t> per </a:t>
            </a:r>
            <a:r>
              <a:rPr lang="en-US" sz="1800" dirty="0" err="1"/>
              <a:t>nje</a:t>
            </a:r>
            <a:r>
              <a:rPr lang="en-US" sz="1800" dirty="0"/>
              <a:t> </a:t>
            </a:r>
            <a:r>
              <a:rPr lang="en-US" sz="1800" dirty="0" err="1"/>
              <a:t>kohe</a:t>
            </a:r>
            <a:r>
              <a:rPr lang="en-US" sz="1800" dirty="0"/>
              <a:t> </a:t>
            </a:r>
            <a:r>
              <a:rPr lang="en-US" sz="1800" dirty="0" err="1"/>
              <a:t>te</a:t>
            </a:r>
            <a:r>
              <a:rPr lang="en-US" sz="1800" dirty="0"/>
              <a:t> </a:t>
            </a:r>
            <a:r>
              <a:rPr lang="en-US" sz="1800" dirty="0" err="1"/>
              <a:t>gjate</a:t>
            </a:r>
            <a:r>
              <a:rPr lang="en-US" sz="1800" dirty="0"/>
              <a:t> ?</a:t>
            </a:r>
          </a:p>
          <a:p>
            <a:r>
              <a:rPr lang="en-US" sz="1800" dirty="0" err="1"/>
              <a:t>Kompjuterat</a:t>
            </a:r>
            <a:r>
              <a:rPr lang="en-US" sz="1800" dirty="0"/>
              <a:t>  me </a:t>
            </a:r>
            <a:r>
              <a:rPr lang="en-US" sz="1800" dirty="0" err="1"/>
              <a:t>siguri</a:t>
            </a:r>
            <a:r>
              <a:rPr lang="en-US" sz="1800" dirty="0"/>
              <a:t> </a:t>
            </a:r>
            <a:r>
              <a:rPr lang="en-US" sz="1800" dirty="0" err="1"/>
              <a:t>mund</a:t>
            </a:r>
            <a:r>
              <a:rPr lang="en-US" sz="1800" dirty="0"/>
              <a:t> </a:t>
            </a:r>
            <a:r>
              <a:rPr lang="en-US" sz="1800" dirty="0" err="1"/>
              <a:t>tju</a:t>
            </a:r>
            <a:r>
              <a:rPr lang="en-US" sz="1800" dirty="0"/>
              <a:t> </a:t>
            </a:r>
            <a:r>
              <a:rPr lang="en-US" sz="1800" dirty="0" err="1"/>
              <a:t>ofrojë</a:t>
            </a:r>
            <a:r>
              <a:rPr lang="en-US" sz="1800" dirty="0"/>
              <a:t> </a:t>
            </a:r>
            <a:r>
              <a:rPr lang="en-US" sz="1800" dirty="0" err="1"/>
              <a:t>fëmijëve</a:t>
            </a:r>
            <a:r>
              <a:rPr lang="en-US" sz="1800" dirty="0"/>
              <a:t> </a:t>
            </a:r>
            <a:r>
              <a:rPr lang="en-US" sz="1800" dirty="0" err="1"/>
              <a:t>mundësi</a:t>
            </a:r>
            <a:r>
              <a:rPr lang="en-US" sz="1800" dirty="0"/>
              <a:t> </a:t>
            </a:r>
            <a:r>
              <a:rPr lang="en-US" sz="1800" dirty="0" err="1"/>
              <a:t>te</a:t>
            </a:r>
            <a:r>
              <a:rPr lang="en-US" sz="1800" dirty="0"/>
              <a:t> </a:t>
            </a:r>
            <a:r>
              <a:rPr lang="en-US" sz="1800" dirty="0" err="1"/>
              <a:t>reja</a:t>
            </a:r>
            <a:r>
              <a:rPr lang="en-US" sz="1800" dirty="0"/>
              <a:t> </a:t>
            </a:r>
            <a:r>
              <a:rPr lang="en-US" sz="1800" dirty="0" err="1"/>
              <a:t>te</a:t>
            </a:r>
            <a:r>
              <a:rPr lang="en-US" sz="1800" dirty="0"/>
              <a:t> </a:t>
            </a:r>
            <a:r>
              <a:rPr lang="en-US" sz="1800" dirty="0" err="1"/>
              <a:t>edukimit</a:t>
            </a:r>
            <a:r>
              <a:rPr lang="en-US" sz="1800" dirty="0"/>
              <a:t> , </a:t>
            </a:r>
            <a:r>
              <a:rPr lang="en-US" sz="1800" dirty="0" err="1"/>
              <a:t>kreativitetit</a:t>
            </a:r>
            <a:r>
              <a:rPr lang="en-US" sz="1800" dirty="0"/>
              <a:t> </a:t>
            </a:r>
            <a:r>
              <a:rPr lang="en-US" sz="1800" dirty="0" err="1"/>
              <a:t>dhe</a:t>
            </a:r>
            <a:r>
              <a:rPr lang="en-US" sz="1800" dirty="0"/>
              <a:t> </a:t>
            </a:r>
            <a:r>
              <a:rPr lang="en-US" sz="1800" dirty="0" err="1"/>
              <a:t>zbavitjes</a:t>
            </a:r>
            <a:r>
              <a:rPr lang="en-US" sz="1800" dirty="0"/>
              <a:t>. </a:t>
            </a:r>
            <a:r>
              <a:rPr lang="en-US" sz="1800" dirty="0" err="1"/>
              <a:t>Fëmijët</a:t>
            </a:r>
            <a:r>
              <a:rPr lang="en-US" sz="1800" dirty="0"/>
              <a:t> </a:t>
            </a:r>
            <a:r>
              <a:rPr lang="en-US" sz="1800" dirty="0" err="1"/>
              <a:t>janë</a:t>
            </a:r>
            <a:r>
              <a:rPr lang="en-US" sz="1800" dirty="0"/>
              <a:t> </a:t>
            </a:r>
            <a:r>
              <a:rPr lang="en-US" sz="1800" dirty="0" err="1"/>
              <a:t>mësuar</a:t>
            </a:r>
            <a:r>
              <a:rPr lang="en-US" sz="1800" dirty="0"/>
              <a:t> ta </a:t>
            </a:r>
            <a:r>
              <a:rPr lang="en-US" sz="1800" dirty="0" err="1"/>
              <a:t>përdorin</a:t>
            </a:r>
            <a:r>
              <a:rPr lang="en-US" sz="1800" dirty="0"/>
              <a:t> </a:t>
            </a:r>
            <a:r>
              <a:rPr lang="en-US" sz="1800" dirty="0" err="1"/>
              <a:t>kompjuterin</a:t>
            </a:r>
            <a:r>
              <a:rPr lang="en-US" sz="1800" dirty="0"/>
              <a:t> </a:t>
            </a:r>
            <a:r>
              <a:rPr lang="en-US" sz="1800" dirty="0" err="1"/>
              <a:t>në</a:t>
            </a:r>
            <a:r>
              <a:rPr lang="en-US" sz="1800" dirty="0"/>
              <a:t> </a:t>
            </a:r>
            <a:r>
              <a:rPr lang="en-US" sz="1800" dirty="0" err="1"/>
              <a:t>mosha</a:t>
            </a:r>
            <a:r>
              <a:rPr lang="en-US" sz="1800" dirty="0"/>
              <a:t> fare </a:t>
            </a:r>
            <a:r>
              <a:rPr lang="en-US" sz="1800" dirty="0" err="1"/>
              <a:t>te</a:t>
            </a:r>
            <a:r>
              <a:rPr lang="en-US" sz="1800" dirty="0"/>
              <a:t> </a:t>
            </a:r>
            <a:r>
              <a:rPr lang="en-US" sz="1800" dirty="0" err="1"/>
              <a:t>hershme</a:t>
            </a:r>
            <a:r>
              <a:rPr lang="en-US" sz="1800" dirty="0"/>
              <a:t>  </a:t>
            </a:r>
            <a:r>
              <a:rPr lang="en-US" sz="1800" dirty="0" err="1"/>
              <a:t>dhe</a:t>
            </a:r>
            <a:r>
              <a:rPr lang="en-US" sz="1800" dirty="0"/>
              <a:t> </a:t>
            </a:r>
            <a:r>
              <a:rPr lang="en-US" sz="1800" dirty="0" err="1"/>
              <a:t>ata</a:t>
            </a:r>
            <a:r>
              <a:rPr lang="en-US" sz="1800" dirty="0"/>
              <a:t> </a:t>
            </a:r>
            <a:r>
              <a:rPr lang="en-US" sz="1800" dirty="0" err="1"/>
              <a:t>janë</a:t>
            </a:r>
            <a:r>
              <a:rPr lang="en-US" sz="1800" dirty="0"/>
              <a:t> duke </a:t>
            </a:r>
            <a:r>
              <a:rPr lang="en-US" sz="1800" dirty="0" err="1"/>
              <a:t>konsumuar</a:t>
            </a:r>
            <a:r>
              <a:rPr lang="en-US" sz="1800" dirty="0"/>
              <a:t>   </a:t>
            </a:r>
            <a:r>
              <a:rPr lang="en-US" sz="1800" dirty="0" err="1"/>
              <a:t>gjithnje</a:t>
            </a:r>
            <a:r>
              <a:rPr lang="en-US" sz="1800" dirty="0"/>
              <a:t> e me </a:t>
            </a:r>
            <a:r>
              <a:rPr lang="en-US" sz="1800" dirty="0" err="1"/>
              <a:t>shume</a:t>
            </a:r>
            <a:r>
              <a:rPr lang="en-US" sz="1800" dirty="0"/>
              <a:t> </a:t>
            </a:r>
            <a:r>
              <a:rPr lang="en-US" sz="1800" dirty="0" err="1"/>
              <a:t>kohe</a:t>
            </a:r>
            <a:r>
              <a:rPr lang="en-US" sz="1800" dirty="0"/>
              <a:t>  para </a:t>
            </a:r>
            <a:r>
              <a:rPr lang="en-US" sz="1800" dirty="0" err="1"/>
              <a:t>ekranit</a:t>
            </a:r>
            <a:r>
              <a:rPr lang="en-US" sz="1800" dirty="0"/>
              <a:t> </a:t>
            </a:r>
            <a:r>
              <a:rPr lang="en-US" sz="1800" dirty="0" err="1"/>
              <a:t>te</a:t>
            </a:r>
            <a:r>
              <a:rPr lang="en-US" sz="1800" dirty="0"/>
              <a:t> </a:t>
            </a:r>
            <a:r>
              <a:rPr lang="en-US" sz="1800" dirty="0" err="1"/>
              <a:t>tij</a:t>
            </a:r>
            <a:r>
              <a:rPr lang="en-US" sz="1800" dirty="0"/>
              <a:t> duke pare </a:t>
            </a:r>
            <a:r>
              <a:rPr lang="en-US" sz="1800" dirty="0" err="1"/>
              <a:t>filma</a:t>
            </a:r>
            <a:r>
              <a:rPr lang="en-US" sz="1800" dirty="0"/>
              <a:t>  , duke </a:t>
            </a:r>
            <a:r>
              <a:rPr lang="en-US" sz="1800" dirty="0" err="1"/>
              <a:t>bere</a:t>
            </a:r>
            <a:r>
              <a:rPr lang="en-US" sz="1800" dirty="0"/>
              <a:t> </a:t>
            </a:r>
            <a:r>
              <a:rPr lang="en-US" sz="1800" dirty="0" err="1"/>
              <a:t>lojra</a:t>
            </a:r>
            <a:r>
              <a:rPr lang="en-US" sz="1800" dirty="0"/>
              <a:t> </a:t>
            </a:r>
            <a:r>
              <a:rPr lang="en-US" sz="1800" dirty="0" err="1"/>
              <a:t>apo</a:t>
            </a:r>
            <a:r>
              <a:rPr lang="en-US" sz="1800" dirty="0"/>
              <a:t> duke pare </a:t>
            </a:r>
            <a:r>
              <a:rPr lang="en-US" sz="1800" dirty="0" err="1"/>
              <a:t>emisione</a:t>
            </a:r>
            <a:r>
              <a:rPr lang="en-US" sz="1800" dirty="0"/>
              <a:t> informative. </a:t>
            </a:r>
            <a:r>
              <a:rPr lang="en-US" sz="1800" dirty="0" err="1"/>
              <a:t>Por</a:t>
            </a:r>
            <a:r>
              <a:rPr lang="en-US" sz="1800" dirty="0"/>
              <a:t> </a:t>
            </a:r>
            <a:r>
              <a:rPr lang="en-US" sz="1800" dirty="0" err="1"/>
              <a:t>koha</a:t>
            </a:r>
            <a:r>
              <a:rPr lang="en-US" sz="1800" dirty="0"/>
              <a:t> </a:t>
            </a:r>
            <a:r>
              <a:rPr lang="en-US" sz="1800" dirty="0" err="1"/>
              <a:t>qe</a:t>
            </a:r>
            <a:r>
              <a:rPr lang="en-US" sz="1800" dirty="0"/>
              <a:t> </a:t>
            </a:r>
            <a:r>
              <a:rPr lang="en-US" sz="1800" dirty="0" err="1"/>
              <a:t>femijet</a:t>
            </a:r>
            <a:r>
              <a:rPr lang="en-US" sz="1800" dirty="0"/>
              <a:t>  </a:t>
            </a:r>
            <a:r>
              <a:rPr lang="en-US" sz="1800" dirty="0" err="1"/>
              <a:t>harxhojne</a:t>
            </a:r>
            <a:r>
              <a:rPr lang="en-US" sz="1800" dirty="0"/>
              <a:t> para </a:t>
            </a:r>
            <a:r>
              <a:rPr lang="en-US" sz="1800" dirty="0" err="1"/>
              <a:t>kompjuterit</a:t>
            </a:r>
            <a:r>
              <a:rPr lang="en-US" sz="1800" dirty="0"/>
              <a:t> </a:t>
            </a:r>
            <a:r>
              <a:rPr lang="en-US" sz="1800" dirty="0" err="1"/>
              <a:t>i</a:t>
            </a:r>
            <a:r>
              <a:rPr lang="en-US" sz="1800" dirty="0"/>
              <a:t> </a:t>
            </a:r>
            <a:r>
              <a:rPr lang="en-US" sz="1800" dirty="0" err="1"/>
              <a:t>largon</a:t>
            </a:r>
            <a:r>
              <a:rPr lang="en-US" sz="1800" dirty="0"/>
              <a:t> </a:t>
            </a:r>
            <a:r>
              <a:rPr lang="en-US" sz="1800" dirty="0" err="1"/>
              <a:t>ata</a:t>
            </a:r>
            <a:r>
              <a:rPr lang="en-US" sz="1800" dirty="0"/>
              <a:t> </a:t>
            </a:r>
            <a:r>
              <a:rPr lang="en-US" sz="1800" dirty="0" err="1"/>
              <a:t>nga</a:t>
            </a:r>
            <a:r>
              <a:rPr lang="en-US" sz="1800" dirty="0"/>
              <a:t>  </a:t>
            </a:r>
            <a:r>
              <a:rPr lang="en-US" sz="1800" dirty="0" err="1"/>
              <a:t>nderveprimet</a:t>
            </a:r>
            <a:r>
              <a:rPr lang="en-US" sz="1800" dirty="0"/>
              <a:t> </a:t>
            </a:r>
            <a:r>
              <a:rPr lang="en-US" sz="1800" dirty="0" err="1"/>
              <a:t>dhe</a:t>
            </a:r>
            <a:r>
              <a:rPr lang="en-US" sz="1800" dirty="0"/>
              <a:t> </a:t>
            </a:r>
            <a:r>
              <a:rPr lang="en-US" sz="1800" dirty="0" err="1"/>
              <a:t>komunikimet</a:t>
            </a:r>
            <a:r>
              <a:rPr lang="en-US" sz="1800" dirty="0"/>
              <a:t> me </a:t>
            </a:r>
            <a:r>
              <a:rPr lang="en-US" sz="1800" dirty="0" err="1"/>
              <a:t>bashkemoshtaret</a:t>
            </a:r>
            <a:r>
              <a:rPr lang="en-US" sz="1800" dirty="0"/>
              <a:t> e </a:t>
            </a:r>
            <a:r>
              <a:rPr lang="en-US" sz="1800" dirty="0" err="1"/>
              <a:t>tyre</a:t>
            </a:r>
            <a:r>
              <a:rPr lang="en-US" sz="1800" dirty="0"/>
              <a:t> , </a:t>
            </a:r>
            <a:r>
              <a:rPr lang="en-US" sz="1800" dirty="0" err="1"/>
              <a:t>nga</a:t>
            </a:r>
            <a:r>
              <a:rPr lang="en-US" sz="1800" dirty="0"/>
              <a:t> </a:t>
            </a:r>
            <a:r>
              <a:rPr lang="en-US" sz="1800" dirty="0" err="1"/>
              <a:t>aktivitetet</a:t>
            </a:r>
            <a:r>
              <a:rPr lang="en-US" sz="1800" dirty="0"/>
              <a:t> sportive , </a:t>
            </a:r>
            <a:r>
              <a:rPr lang="en-US" sz="1800" dirty="0" err="1"/>
              <a:t>nga</a:t>
            </a:r>
            <a:r>
              <a:rPr lang="en-US" sz="1800" dirty="0"/>
              <a:t> </a:t>
            </a:r>
            <a:r>
              <a:rPr lang="en-US" sz="1800" dirty="0" err="1"/>
              <a:t>eksplorimi</a:t>
            </a:r>
            <a:r>
              <a:rPr lang="en-US" sz="1800" dirty="0"/>
              <a:t> </a:t>
            </a:r>
            <a:r>
              <a:rPr lang="en-US" sz="1800" dirty="0" err="1"/>
              <a:t>i</a:t>
            </a:r>
            <a:r>
              <a:rPr lang="en-US" sz="1800" dirty="0"/>
              <a:t> </a:t>
            </a:r>
            <a:r>
              <a:rPr lang="en-US" sz="1800" dirty="0" err="1"/>
              <a:t>natyres</a:t>
            </a:r>
            <a:r>
              <a:rPr lang="en-US" sz="1800" dirty="0"/>
              <a:t> , </a:t>
            </a:r>
            <a:r>
              <a:rPr lang="en-US" sz="1800" dirty="0" err="1"/>
              <a:t>nga</a:t>
            </a:r>
            <a:r>
              <a:rPr lang="en-US" sz="1800" dirty="0"/>
              <a:t> </a:t>
            </a:r>
            <a:r>
              <a:rPr lang="en-US" sz="1800" dirty="0" err="1"/>
              <a:t>aktivitetet</a:t>
            </a:r>
            <a:r>
              <a:rPr lang="en-US" sz="1800" dirty="0"/>
              <a:t> </a:t>
            </a:r>
            <a:r>
              <a:rPr lang="en-US" sz="1800" dirty="0" err="1"/>
              <a:t>artistike</a:t>
            </a:r>
            <a:r>
              <a:rPr lang="en-US" sz="1800" dirty="0"/>
              <a:t> </a:t>
            </a:r>
            <a:r>
              <a:rPr lang="en-US" sz="1800" dirty="0" err="1"/>
              <a:t>si</a:t>
            </a:r>
            <a:r>
              <a:rPr lang="en-US" sz="1800" dirty="0"/>
              <a:t> </a:t>
            </a:r>
            <a:r>
              <a:rPr lang="en-US" sz="1800" dirty="0" err="1"/>
              <a:t>muzika</a:t>
            </a:r>
            <a:r>
              <a:rPr lang="en-US" sz="1800" dirty="0"/>
              <a:t> , </a:t>
            </a:r>
            <a:r>
              <a:rPr lang="en-US" sz="1800" dirty="0" err="1"/>
              <a:t>vizatimi</a:t>
            </a:r>
            <a:r>
              <a:rPr lang="en-US" sz="1800" dirty="0"/>
              <a:t> , </a:t>
            </a:r>
            <a:r>
              <a:rPr lang="en-US" sz="1800" dirty="0" err="1"/>
              <a:t>baleti</a:t>
            </a:r>
            <a:r>
              <a:rPr lang="en-US" sz="1800" dirty="0"/>
              <a:t> , </a:t>
            </a:r>
            <a:r>
              <a:rPr lang="en-US" sz="1800" dirty="0" err="1"/>
              <a:t>kendimi</a:t>
            </a:r>
            <a:r>
              <a:rPr lang="en-US" sz="1800" dirty="0"/>
              <a:t>  e </a:t>
            </a:r>
            <a:r>
              <a:rPr lang="en-US" sz="1800" dirty="0" err="1"/>
              <a:t>shume</a:t>
            </a:r>
            <a:r>
              <a:rPr lang="en-US" sz="1800" dirty="0"/>
              <a:t> e </a:t>
            </a:r>
            <a:r>
              <a:rPr lang="en-US" sz="1800" dirty="0" err="1"/>
              <a:t>shume</a:t>
            </a:r>
            <a:r>
              <a:rPr lang="en-US" sz="1800" dirty="0"/>
              <a:t> </a:t>
            </a:r>
            <a:r>
              <a:rPr lang="en-US" sz="1800" dirty="0" err="1"/>
              <a:t>te</a:t>
            </a:r>
            <a:r>
              <a:rPr lang="en-US" sz="1800" dirty="0"/>
              <a:t> </a:t>
            </a:r>
            <a:r>
              <a:rPr lang="en-US" sz="1800" dirty="0" err="1"/>
              <a:t>tjera</a:t>
            </a:r>
            <a:r>
              <a:rPr lang="en-US" sz="1800" dirty="0"/>
              <a: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74301943"/>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819400"/>
            <a:ext cx="2514600" cy="2743200"/>
          </a:xfrm>
        </p:spPr>
        <p:txBody>
          <a:bodyPr>
            <a:noAutofit/>
          </a:bodyPr>
          <a:lstStyle/>
          <a:p>
            <a:r>
              <a:rPr lang="en-US" sz="2800" dirty="0"/>
              <a:t>Ja </a:t>
            </a:r>
            <a:r>
              <a:rPr lang="en-US" sz="2800" dirty="0" err="1"/>
              <a:t>disa</a:t>
            </a:r>
            <a:r>
              <a:rPr lang="en-US" sz="2800" dirty="0"/>
              <a:t> </a:t>
            </a:r>
            <a:r>
              <a:rPr lang="en-US" sz="2800" dirty="0" err="1"/>
              <a:t>rreziqe</a:t>
            </a:r>
            <a:r>
              <a:rPr lang="en-US" sz="2800" dirty="0"/>
              <a:t> </a:t>
            </a:r>
            <a:r>
              <a:rPr lang="en-US" sz="2800" dirty="0" err="1"/>
              <a:t>shëndetësore</a:t>
            </a:r>
            <a:r>
              <a:rPr lang="en-US" sz="2800" dirty="0"/>
              <a:t>  </a:t>
            </a:r>
            <a:r>
              <a:rPr lang="en-US" sz="2800" dirty="0" err="1"/>
              <a:t>qe</a:t>
            </a:r>
            <a:r>
              <a:rPr lang="en-US" sz="2800" dirty="0"/>
              <a:t> </a:t>
            </a:r>
            <a:r>
              <a:rPr lang="en-US" sz="2800" dirty="0" err="1"/>
              <a:t>jane</a:t>
            </a:r>
            <a:r>
              <a:rPr lang="en-US" sz="2800" dirty="0"/>
              <a:t>  </a:t>
            </a:r>
            <a:r>
              <a:rPr lang="en-US" sz="2800" dirty="0" err="1"/>
              <a:t>identifikuar</a:t>
            </a:r>
            <a:r>
              <a:rPr lang="en-US" sz="2800" dirty="0"/>
              <a:t> </a:t>
            </a:r>
            <a:r>
              <a:rPr lang="en-US" sz="2800" dirty="0" err="1"/>
              <a:t>gjate</a:t>
            </a:r>
            <a:r>
              <a:rPr lang="en-US" sz="2800" dirty="0"/>
              <a:t> </a:t>
            </a:r>
            <a:r>
              <a:rPr lang="en-US" sz="2800" dirty="0" err="1"/>
              <a:t>perdorimit</a:t>
            </a:r>
            <a:r>
              <a:rPr lang="en-US" sz="2800" dirty="0"/>
              <a:t>  per </a:t>
            </a:r>
            <a:r>
              <a:rPr lang="en-US" sz="2800" dirty="0" err="1"/>
              <a:t>nje</a:t>
            </a:r>
            <a:r>
              <a:rPr lang="en-US" sz="2800" dirty="0"/>
              <a:t> </a:t>
            </a:r>
            <a:r>
              <a:rPr lang="en-US" sz="2800" dirty="0" err="1"/>
              <a:t>kohe</a:t>
            </a:r>
            <a:r>
              <a:rPr lang="en-US" sz="2800" dirty="0"/>
              <a:t> </a:t>
            </a:r>
            <a:r>
              <a:rPr lang="en-US" sz="2800" dirty="0" err="1"/>
              <a:t>te</a:t>
            </a:r>
            <a:r>
              <a:rPr lang="en-US" sz="2800" dirty="0"/>
              <a:t> </a:t>
            </a:r>
            <a:r>
              <a:rPr lang="en-US" sz="2800" dirty="0" err="1"/>
              <a:t>gjate</a:t>
            </a:r>
            <a:r>
              <a:rPr lang="en-US" sz="2800" dirty="0"/>
              <a:t> </a:t>
            </a:r>
            <a:r>
              <a:rPr lang="en-US" sz="2800" dirty="0" err="1"/>
              <a:t>te</a:t>
            </a:r>
            <a:r>
              <a:rPr lang="en-US" sz="2800" dirty="0"/>
              <a:t> </a:t>
            </a:r>
            <a:r>
              <a:rPr lang="en-US" sz="2800" dirty="0" err="1"/>
              <a:t>kompjuterit</a:t>
            </a:r>
            <a:r>
              <a:rPr lang="en-US" sz="2800" dirty="0"/>
              <a:t> </a:t>
            </a:r>
            <a:r>
              <a:rPr lang="en-US" sz="2800" dirty="0" err="1"/>
              <a:t>nga</a:t>
            </a:r>
            <a:r>
              <a:rPr lang="en-US" sz="2800" dirty="0"/>
              <a:t> </a:t>
            </a:r>
            <a:r>
              <a:rPr lang="en-US" sz="2800" dirty="0" err="1"/>
              <a:t>ana</a:t>
            </a:r>
            <a:r>
              <a:rPr lang="en-US" sz="2800" dirty="0"/>
              <a:t> e </a:t>
            </a:r>
            <a:r>
              <a:rPr lang="en-US" sz="2800" dirty="0" err="1"/>
              <a:t>femijeve</a:t>
            </a:r>
            <a:r>
              <a:rPr lang="en-US" sz="2800" dirty="0"/>
              <a:t>.</a:t>
            </a:r>
          </a:p>
        </p:txBody>
      </p:sp>
      <p:pic>
        <p:nvPicPr>
          <p:cNvPr id="4" name="Content Placeholder 3"/>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228600" y="381000"/>
            <a:ext cx="5410200" cy="6019800"/>
          </a:xfr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38741978"/>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Dëmtimet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a:t> Kur </a:t>
            </a:r>
            <a:r>
              <a:rPr lang="en-US" dirty="0" err="1"/>
              <a:t>fëmijët</a:t>
            </a:r>
            <a:r>
              <a:rPr lang="en-US" dirty="0"/>
              <a:t> </a:t>
            </a:r>
            <a:r>
              <a:rPr lang="en-US" dirty="0" err="1"/>
              <a:t>përdorin</a:t>
            </a:r>
            <a:r>
              <a:rPr lang="en-US" dirty="0"/>
              <a:t> </a:t>
            </a:r>
            <a:r>
              <a:rPr lang="en-US" dirty="0" err="1"/>
              <a:t>kompjuterin</a:t>
            </a:r>
            <a:r>
              <a:rPr lang="en-US" dirty="0"/>
              <a:t> </a:t>
            </a:r>
            <a:r>
              <a:rPr lang="en-US" dirty="0" err="1"/>
              <a:t>për</a:t>
            </a:r>
            <a:r>
              <a:rPr lang="en-US" dirty="0"/>
              <a:t> </a:t>
            </a:r>
            <a:r>
              <a:rPr lang="en-US" dirty="0" err="1"/>
              <a:t>orë</a:t>
            </a:r>
            <a:r>
              <a:rPr lang="en-US" dirty="0"/>
              <a:t> </a:t>
            </a:r>
            <a:r>
              <a:rPr lang="en-US" dirty="0" err="1"/>
              <a:t>të</a:t>
            </a:r>
            <a:r>
              <a:rPr lang="en-US" dirty="0"/>
              <a:t> </a:t>
            </a:r>
            <a:r>
              <a:rPr lang="en-US" dirty="0" err="1"/>
              <a:t>tera</a:t>
            </a:r>
            <a:r>
              <a:rPr lang="en-US" dirty="0"/>
              <a:t> </a:t>
            </a:r>
            <a:r>
              <a:rPr lang="en-US" dirty="0" err="1"/>
              <a:t>ai</a:t>
            </a:r>
            <a:r>
              <a:rPr lang="en-US" dirty="0"/>
              <a:t> </a:t>
            </a:r>
            <a:r>
              <a:rPr lang="en-US" dirty="0" err="1"/>
              <a:t>krijon</a:t>
            </a:r>
            <a:r>
              <a:rPr lang="en-US" dirty="0"/>
              <a:t> </a:t>
            </a:r>
            <a:r>
              <a:rPr lang="en-US" dirty="0" err="1"/>
              <a:t>nje</a:t>
            </a:r>
            <a:r>
              <a:rPr lang="en-US" dirty="0"/>
              <a:t> </a:t>
            </a:r>
            <a:r>
              <a:rPr lang="en-US" dirty="0" err="1"/>
              <a:t>tendosje</a:t>
            </a:r>
            <a:r>
              <a:rPr lang="en-US" dirty="0"/>
              <a:t> </a:t>
            </a:r>
            <a:r>
              <a:rPr lang="en-US" dirty="0" err="1"/>
              <a:t>te</a:t>
            </a:r>
            <a:r>
              <a:rPr lang="en-US" dirty="0"/>
              <a:t> </a:t>
            </a:r>
            <a:r>
              <a:rPr lang="en-US" dirty="0" err="1"/>
              <a:t>muskujve</a:t>
            </a:r>
            <a:r>
              <a:rPr lang="en-US" dirty="0"/>
              <a:t> , </a:t>
            </a:r>
            <a:r>
              <a:rPr lang="en-US" dirty="0" err="1"/>
              <a:t>tendinave</a:t>
            </a:r>
            <a:r>
              <a:rPr lang="en-US" dirty="0"/>
              <a:t> </a:t>
            </a:r>
            <a:r>
              <a:rPr lang="en-US" dirty="0" err="1"/>
              <a:t>dhe</a:t>
            </a:r>
            <a:r>
              <a:rPr lang="en-US" dirty="0"/>
              <a:t> </a:t>
            </a:r>
            <a:r>
              <a:rPr lang="en-US" dirty="0" err="1"/>
              <a:t>nervave</a:t>
            </a:r>
            <a:r>
              <a:rPr lang="en-US" dirty="0"/>
              <a:t> </a:t>
            </a:r>
            <a:r>
              <a:rPr lang="en-US" dirty="0" err="1"/>
              <a:t>te</a:t>
            </a:r>
            <a:r>
              <a:rPr lang="en-US" dirty="0"/>
              <a:t> </a:t>
            </a:r>
            <a:r>
              <a:rPr lang="en-US" dirty="0" err="1"/>
              <a:t>qafes</a:t>
            </a:r>
            <a:r>
              <a:rPr lang="en-US" dirty="0"/>
              <a:t> , </a:t>
            </a:r>
            <a:r>
              <a:rPr lang="en-US" dirty="0" err="1"/>
              <a:t>kraheve</a:t>
            </a:r>
            <a:r>
              <a:rPr lang="en-US" dirty="0"/>
              <a:t> </a:t>
            </a:r>
            <a:r>
              <a:rPr lang="en-US" dirty="0" err="1"/>
              <a:t>dhe</a:t>
            </a:r>
            <a:r>
              <a:rPr lang="en-US" dirty="0"/>
              <a:t> </a:t>
            </a:r>
            <a:r>
              <a:rPr lang="en-US" dirty="0" err="1"/>
              <a:t>te</a:t>
            </a:r>
            <a:r>
              <a:rPr lang="en-US" dirty="0"/>
              <a:t> </a:t>
            </a:r>
            <a:r>
              <a:rPr lang="en-US" dirty="0" err="1"/>
              <a:t>duarve</a:t>
            </a:r>
            <a:r>
              <a:rPr lang="en-US" dirty="0"/>
              <a:t> </a:t>
            </a:r>
            <a:r>
              <a:rPr lang="en-US" dirty="0" err="1"/>
              <a:t>dhe</a:t>
            </a:r>
            <a:r>
              <a:rPr lang="en-US" dirty="0"/>
              <a:t> </a:t>
            </a:r>
            <a:r>
              <a:rPr lang="en-US" dirty="0" err="1"/>
              <a:t>i</a:t>
            </a:r>
            <a:r>
              <a:rPr lang="en-US" dirty="0"/>
              <a:t> </a:t>
            </a:r>
            <a:r>
              <a:rPr lang="en-US" dirty="0" err="1"/>
              <a:t>ve</a:t>
            </a:r>
            <a:r>
              <a:rPr lang="en-US" dirty="0"/>
              <a:t> </a:t>
            </a:r>
            <a:r>
              <a:rPr lang="en-US" dirty="0" err="1"/>
              <a:t>keto</a:t>
            </a:r>
            <a:r>
              <a:rPr lang="en-US" dirty="0"/>
              <a:t> </a:t>
            </a:r>
            <a:r>
              <a:rPr lang="en-US" dirty="0" err="1"/>
              <a:t>pjese</a:t>
            </a:r>
            <a:r>
              <a:rPr lang="en-US" dirty="0"/>
              <a:t> </a:t>
            </a:r>
            <a:r>
              <a:rPr lang="en-US" dirty="0" err="1"/>
              <a:t>te</a:t>
            </a:r>
            <a:r>
              <a:rPr lang="en-US" dirty="0"/>
              <a:t> </a:t>
            </a:r>
            <a:r>
              <a:rPr lang="en-US" dirty="0" err="1"/>
              <a:t>trupit</a:t>
            </a:r>
            <a:r>
              <a:rPr lang="en-US" dirty="0"/>
              <a:t> </a:t>
            </a:r>
            <a:r>
              <a:rPr lang="en-US" dirty="0" err="1"/>
              <a:t>nen</a:t>
            </a:r>
            <a:r>
              <a:rPr lang="en-US" dirty="0"/>
              <a:t> </a:t>
            </a:r>
            <a:r>
              <a:rPr lang="en-US" dirty="0" err="1"/>
              <a:t>nje</a:t>
            </a:r>
            <a:r>
              <a:rPr lang="en-US" dirty="0"/>
              <a:t> </a:t>
            </a:r>
            <a:r>
              <a:rPr lang="en-US" dirty="0" err="1"/>
              <a:t>kercenim</a:t>
            </a:r>
            <a:r>
              <a:rPr lang="en-US" dirty="0"/>
              <a:t> </a:t>
            </a:r>
            <a:r>
              <a:rPr lang="en-US" dirty="0" err="1"/>
              <a:t>qe</a:t>
            </a:r>
            <a:r>
              <a:rPr lang="en-US" dirty="0"/>
              <a:t> </a:t>
            </a:r>
            <a:r>
              <a:rPr lang="en-US" dirty="0" err="1"/>
              <a:t>quhet</a:t>
            </a:r>
            <a:r>
              <a:rPr lang="en-US" dirty="0"/>
              <a:t> “ </a:t>
            </a:r>
            <a:r>
              <a:rPr lang="en-US" dirty="0" err="1"/>
              <a:t>sindromi</a:t>
            </a:r>
            <a:r>
              <a:rPr lang="en-US" dirty="0"/>
              <a:t> </a:t>
            </a:r>
            <a:r>
              <a:rPr lang="en-US" dirty="0" err="1"/>
              <a:t>i</a:t>
            </a:r>
            <a:r>
              <a:rPr lang="en-US" dirty="0"/>
              <a:t> </a:t>
            </a:r>
            <a:r>
              <a:rPr lang="en-US" dirty="0" err="1"/>
              <a:t>levizjeve</a:t>
            </a:r>
            <a:r>
              <a:rPr lang="en-US" dirty="0"/>
              <a:t> </a:t>
            </a:r>
            <a:r>
              <a:rPr lang="en-US" dirty="0" err="1"/>
              <a:t>te</a:t>
            </a:r>
            <a:r>
              <a:rPr lang="en-US" dirty="0"/>
              <a:t> </a:t>
            </a:r>
            <a:r>
              <a:rPr lang="en-US" dirty="0" err="1"/>
              <a:t>perseritura</a:t>
            </a:r>
            <a:r>
              <a:rPr lang="en-US" dirty="0"/>
              <a:t> .  </a:t>
            </a:r>
            <a:r>
              <a:rPr lang="en-US" dirty="0" err="1"/>
              <a:t>Ky</a:t>
            </a:r>
            <a:r>
              <a:rPr lang="en-US" dirty="0"/>
              <a:t> </a:t>
            </a:r>
            <a:r>
              <a:rPr lang="en-US" dirty="0" err="1"/>
              <a:t>sindrom</a:t>
            </a:r>
            <a:r>
              <a:rPr lang="en-US" dirty="0"/>
              <a:t> </a:t>
            </a:r>
            <a:r>
              <a:rPr lang="en-US" dirty="0" err="1"/>
              <a:t>ndodh</a:t>
            </a:r>
            <a:r>
              <a:rPr lang="en-US" dirty="0"/>
              <a:t> </a:t>
            </a:r>
            <a:r>
              <a:rPr lang="en-US" dirty="0" err="1"/>
              <a:t>edhe</a:t>
            </a:r>
            <a:r>
              <a:rPr lang="en-US" dirty="0"/>
              <a:t> </a:t>
            </a:r>
            <a:r>
              <a:rPr lang="en-US" dirty="0" err="1"/>
              <a:t>tek</a:t>
            </a:r>
            <a:r>
              <a:rPr lang="en-US" dirty="0"/>
              <a:t> </a:t>
            </a:r>
            <a:r>
              <a:rPr lang="en-US" dirty="0" err="1"/>
              <a:t>te</a:t>
            </a:r>
            <a:r>
              <a:rPr lang="en-US" dirty="0"/>
              <a:t> </a:t>
            </a:r>
            <a:r>
              <a:rPr lang="en-US" dirty="0" err="1"/>
              <a:t>rriturit</a:t>
            </a:r>
            <a:r>
              <a:rPr lang="en-US" dirty="0"/>
              <a:t> ne </a:t>
            </a:r>
            <a:r>
              <a:rPr lang="en-US" dirty="0" err="1"/>
              <a:t>rastet</a:t>
            </a:r>
            <a:r>
              <a:rPr lang="en-US" dirty="0"/>
              <a:t> </a:t>
            </a:r>
            <a:r>
              <a:rPr lang="en-US" dirty="0" err="1"/>
              <a:t>kur</a:t>
            </a:r>
            <a:r>
              <a:rPr lang="en-US" dirty="0"/>
              <a:t> </a:t>
            </a:r>
            <a:r>
              <a:rPr lang="en-US" dirty="0" err="1"/>
              <a:t>ata</a:t>
            </a:r>
            <a:r>
              <a:rPr lang="en-US" dirty="0"/>
              <a:t> </a:t>
            </a:r>
            <a:r>
              <a:rPr lang="en-US" dirty="0" err="1"/>
              <a:t>i</a:t>
            </a:r>
            <a:r>
              <a:rPr lang="en-US" dirty="0"/>
              <a:t> </a:t>
            </a:r>
            <a:r>
              <a:rPr lang="en-US" dirty="0" err="1"/>
              <a:t>nenshtrohen</a:t>
            </a:r>
            <a:r>
              <a:rPr lang="en-US" dirty="0"/>
              <a:t> </a:t>
            </a:r>
            <a:r>
              <a:rPr lang="en-US" dirty="0" err="1"/>
              <a:t>nje</a:t>
            </a:r>
            <a:r>
              <a:rPr lang="en-US" dirty="0"/>
              <a:t> </a:t>
            </a:r>
            <a:r>
              <a:rPr lang="en-US" dirty="0" err="1"/>
              <a:t>pune</a:t>
            </a:r>
            <a:r>
              <a:rPr lang="en-US" dirty="0"/>
              <a:t> </a:t>
            </a:r>
            <a:r>
              <a:rPr lang="en-US" dirty="0" err="1"/>
              <a:t>te</a:t>
            </a:r>
            <a:r>
              <a:rPr lang="en-US" dirty="0"/>
              <a:t> </a:t>
            </a:r>
            <a:r>
              <a:rPr lang="en-US" dirty="0" err="1"/>
              <a:t>gjate</a:t>
            </a:r>
            <a:r>
              <a:rPr lang="en-US" dirty="0"/>
              <a:t> </a:t>
            </a:r>
            <a:r>
              <a:rPr lang="en-US" dirty="0" err="1"/>
              <a:t>dhe</a:t>
            </a:r>
            <a:r>
              <a:rPr lang="en-US" dirty="0"/>
              <a:t> </a:t>
            </a:r>
            <a:r>
              <a:rPr lang="en-US" dirty="0" err="1"/>
              <a:t>te</a:t>
            </a:r>
            <a:r>
              <a:rPr lang="en-US" dirty="0"/>
              <a:t> </a:t>
            </a:r>
            <a:r>
              <a:rPr lang="en-US" dirty="0" err="1"/>
              <a:t>lodhshme</a:t>
            </a:r>
            <a:r>
              <a:rPr lang="en-US" dirty="0"/>
              <a:t> ne </a:t>
            </a:r>
            <a:r>
              <a:rPr lang="en-US" dirty="0" err="1"/>
              <a:t>kompjuter</a:t>
            </a:r>
            <a:r>
              <a:rPr lang="en-US" dirty="0"/>
              <a:t>.   </a:t>
            </a:r>
            <a:r>
              <a:rPr lang="en-US" dirty="0" err="1"/>
              <a:t>Kjo</a:t>
            </a:r>
            <a:r>
              <a:rPr lang="en-US" dirty="0"/>
              <a:t> </a:t>
            </a:r>
            <a:r>
              <a:rPr lang="en-US" dirty="0" err="1"/>
              <a:t>mund</a:t>
            </a:r>
            <a:r>
              <a:rPr lang="en-US" dirty="0"/>
              <a:t> </a:t>
            </a:r>
            <a:r>
              <a:rPr lang="en-US" dirty="0" err="1"/>
              <a:t>të</a:t>
            </a:r>
            <a:r>
              <a:rPr lang="en-US" dirty="0"/>
              <a:t> </a:t>
            </a:r>
            <a:r>
              <a:rPr lang="en-US" dirty="0" err="1"/>
              <a:t>jetë</a:t>
            </a:r>
            <a:r>
              <a:rPr lang="en-US" dirty="0"/>
              <a:t> e </a:t>
            </a:r>
            <a:r>
              <a:rPr lang="en-US" dirty="0" err="1"/>
              <a:t>dhimbshme</a:t>
            </a:r>
            <a:r>
              <a:rPr lang="en-US" dirty="0"/>
              <a:t> </a:t>
            </a:r>
            <a:r>
              <a:rPr lang="en-US" dirty="0" err="1"/>
              <a:t>dhe</a:t>
            </a:r>
            <a:r>
              <a:rPr lang="en-US" dirty="0"/>
              <a:t> </a:t>
            </a:r>
            <a:r>
              <a:rPr lang="en-US" dirty="0" err="1"/>
              <a:t>është</a:t>
            </a:r>
            <a:r>
              <a:rPr lang="en-US" dirty="0"/>
              <a:t> </a:t>
            </a:r>
            <a:r>
              <a:rPr lang="en-US" dirty="0" err="1"/>
              <a:t>veçanërisht</a:t>
            </a:r>
            <a:r>
              <a:rPr lang="en-US" dirty="0"/>
              <a:t> e </a:t>
            </a:r>
            <a:r>
              <a:rPr lang="en-US" dirty="0" err="1"/>
              <a:t>rrezikshme</a:t>
            </a:r>
            <a:r>
              <a:rPr lang="en-US" dirty="0"/>
              <a:t> </a:t>
            </a:r>
            <a:r>
              <a:rPr lang="en-US" dirty="0" err="1"/>
              <a:t>kur</a:t>
            </a:r>
            <a:r>
              <a:rPr lang="en-US" dirty="0"/>
              <a:t> </a:t>
            </a:r>
            <a:r>
              <a:rPr lang="en-US" dirty="0" err="1"/>
              <a:t>trupat</a:t>
            </a:r>
            <a:r>
              <a:rPr lang="en-US" dirty="0"/>
              <a:t> e </a:t>
            </a:r>
            <a:r>
              <a:rPr lang="en-US" dirty="0" err="1"/>
              <a:t>tyre</a:t>
            </a:r>
            <a:r>
              <a:rPr lang="en-US" dirty="0"/>
              <a:t>  ( </a:t>
            </a:r>
            <a:r>
              <a:rPr lang="en-US" dirty="0" err="1"/>
              <a:t>femijeve</a:t>
            </a:r>
            <a:r>
              <a:rPr lang="en-US" dirty="0"/>
              <a:t> ) </a:t>
            </a:r>
            <a:r>
              <a:rPr lang="en-US" dirty="0" err="1"/>
              <a:t>qe</a:t>
            </a:r>
            <a:r>
              <a:rPr lang="en-US" dirty="0"/>
              <a:t> </a:t>
            </a:r>
            <a:r>
              <a:rPr lang="en-US" dirty="0" err="1"/>
              <a:t>janë</a:t>
            </a:r>
            <a:r>
              <a:rPr lang="en-US" dirty="0"/>
              <a:t>  </a:t>
            </a:r>
            <a:r>
              <a:rPr lang="en-US" dirty="0" err="1"/>
              <a:t>akoma</a:t>
            </a:r>
            <a:r>
              <a:rPr lang="en-US" dirty="0"/>
              <a:t> </a:t>
            </a:r>
            <a:r>
              <a:rPr lang="en-US" dirty="0" err="1"/>
              <a:t>në</a:t>
            </a:r>
            <a:r>
              <a:rPr lang="en-US" dirty="0"/>
              <a:t> </a:t>
            </a:r>
            <a:r>
              <a:rPr lang="en-US" dirty="0" err="1"/>
              <a:t>rritje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63453116"/>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4" name="arrow.wav"/>
          </p:stSnd>
        </p:sndAc>
      </p:transition>
    </mc:Choice>
    <mc:Fallback>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471</TotalTime>
  <Words>577</Words>
  <Application>Microsoft Office PowerPoint</Application>
  <PresentationFormat>On-screen Show (4:3)</PresentationFormat>
  <Paragraphs>43</Paragraphs>
  <Slides>13</Slides>
  <Notes>0</Notes>
  <HiddenSlides>0</HiddenSlides>
  <MMClips>11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SHMU-2 Lënda: Informatikë Tema: Pasojat e përdorimit të gjatë të kompjuterit Klasa: 9/8 Punoi: Sumeja Shosholli Arsimtar: Muhamer Ujkani    Vushtrri, 2014 </vt:lpstr>
      <vt:lpstr>Permbajtja  </vt:lpstr>
      <vt:lpstr> Hyrja </vt:lpstr>
      <vt:lpstr>Si të kujdeseni për sytë gjatë përdorimit të kompjuterit apo llaptopit </vt:lpstr>
      <vt:lpstr>Disa rregulla për t'i mbrojtur sytë nga kompjuteri </vt:lpstr>
      <vt:lpstr>Uluni në pozitën e duhur  Teknika e uljes në foto është e duhura për punën tuaj në kompjuter apo llaptop. Kur jeni ulur në kompjuter, ju mund të ndjeni dhimbje të shpinës dhe qafës.  Duke mbajtur këtë pozitë të uljes, ku koka juaj është në nivel të njëjtë me ekranin, ju lehtësisht mund të evitoni tendosjen e syve dhe trupit tuaj.</vt:lpstr>
      <vt:lpstr>Shendeti i femijes dhe perdorimi pa kriter i kompjuterit </vt:lpstr>
      <vt:lpstr>Ja disa rreziqe shëndetësore  qe jane  identifikuar gjate perdorimit  per nje kohe te gjate te kompjuterit nga ana e femijeve.</vt:lpstr>
      <vt:lpstr>Dëmtimet:</vt:lpstr>
      <vt:lpstr>PowerPoint Presentation</vt:lpstr>
      <vt:lpstr>Përfundimi </vt:lpstr>
      <vt:lpstr>Literatura</vt:lpstr>
      <vt:lpstr>JU FALEMINDERIT PER                       VEMENDJEN  </vt:lpstr>
    </vt:vector>
  </TitlesOfParts>
  <Company>MyCompany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Customer</dc:creator>
  <cp:lastModifiedBy>Customer</cp:lastModifiedBy>
  <cp:revision>21</cp:revision>
  <dcterms:created xsi:type="dcterms:W3CDTF">2014-10-30T16:23:23Z</dcterms:created>
  <dcterms:modified xsi:type="dcterms:W3CDTF">2014-11-14T06:12:42Z</dcterms:modified>
</cp:coreProperties>
</file>