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  <p:sldMasterId id="2147483948" r:id="rId4"/>
    <p:sldMasterId id="2147483960" r:id="rId5"/>
    <p:sldMasterId id="2147483972" r:id="rId6"/>
    <p:sldMasterId id="2147483984" r:id="rId7"/>
    <p:sldMasterId id="214748399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8B7012-F0B5-45E6-9CE0-9BED4ABACE6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0F92D0-F236-4024-A0DC-0DCF91E1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7.xml"/><Relationship Id="rId1" Type="http://schemas.openxmlformats.org/officeDocument/2006/relationships/video" Target="file:///D:\Music%20;)2012\Linkin%20Park%20-\linki%20park%20numb.asf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SH.M.U.2</a:t>
            </a:r>
            <a:r>
              <a:rPr lang="en-US" dirty="0"/>
              <a:t>     </a:t>
            </a:r>
            <a:r>
              <a:rPr lang="en-US" dirty="0" err="1"/>
              <a:t>Vushtrri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Subtitl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6546851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6191d2eb670df6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914400" y="457201"/>
            <a:ext cx="534107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SH.M.U.2     VUSHTRRI</a:t>
            </a:r>
          </a:p>
          <a:p>
            <a:endParaRPr lang="en-US" b="1" i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971801"/>
            <a:ext cx="5093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: 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Hapja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/>
              <a:t>Njohja</a:t>
            </a:r>
            <a:r>
              <a:rPr lang="en-US" b="1" dirty="0" smtClean="0"/>
              <a:t> (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pika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shkurtëra</a:t>
            </a:r>
            <a:r>
              <a:rPr lang="en-US" b="1" dirty="0" smtClean="0"/>
              <a:t>)</a:t>
            </a:r>
          </a:p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E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programit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PowerPoint…</a:t>
            </a:r>
            <a:endParaRPr lang="en-US" sz="1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1" y="5562601"/>
            <a:ext cx="338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Arsimtari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Muhamer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Ujkani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1" y="5638801"/>
            <a:ext cx="263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Punoi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: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Sead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Klisurica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1" y="46482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</a:t>
            </a:r>
            <a:r>
              <a:rPr lang="en-US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: IX-</a:t>
            </a:r>
            <a:r>
              <a:rPr lang="en-US" sz="14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en-US" sz="1400" b="1" i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1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990600"/>
            <a:ext cx="15167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FUND</a:t>
            </a:r>
            <a:endParaRPr lang="en-US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819400"/>
            <a:ext cx="71224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faleminderit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vëmendje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err="1" smtClean="0"/>
              <a:t>gjith</a:t>
            </a:r>
            <a:r>
              <a:rPr lang="en-US" dirty="0" smtClean="0"/>
              <a:t>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punim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punuar</a:t>
            </a:r>
            <a:r>
              <a:rPr lang="en-US" dirty="0" smtClean="0"/>
              <a:t> me PowerPoint </a:t>
            </a:r>
            <a:r>
              <a:rPr lang="en-US" dirty="0" err="1" smtClean="0"/>
              <a:t>siq</a:t>
            </a:r>
            <a:r>
              <a:rPr lang="en-US" dirty="0" smtClean="0"/>
              <a:t> e </a:t>
            </a:r>
            <a:r>
              <a:rPr lang="en-US" dirty="0" err="1" smtClean="0"/>
              <a:t>sqaruam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smtClean="0"/>
              <a:t>par</a:t>
            </a:r>
          </a:p>
          <a:p>
            <a:endParaRPr lang="en-US" dirty="0" smtClean="0"/>
          </a:p>
          <a:p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shum</a:t>
            </a:r>
            <a:r>
              <a:rPr lang="en-US" dirty="0" smtClean="0"/>
              <a:t> </a:t>
            </a:r>
            <a:r>
              <a:rPr lang="en-US" dirty="0" err="1" smtClean="0"/>
              <a:t>ndiq</a:t>
            </a:r>
            <a:r>
              <a:rPr lang="en-US" dirty="0" smtClean="0"/>
              <a:t> </a:t>
            </a:r>
            <a:r>
              <a:rPr lang="en-US" dirty="0" err="1" smtClean="0"/>
              <a:t>kursin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qendrën</a:t>
            </a:r>
            <a:r>
              <a:rPr lang="en-US" dirty="0" smtClean="0"/>
              <a:t> </a:t>
            </a:r>
            <a:r>
              <a:rPr lang="en-US" dirty="0" err="1" smtClean="0"/>
              <a:t>Rinore</a:t>
            </a:r>
            <a:r>
              <a:rPr lang="en-US" dirty="0" smtClean="0"/>
              <a:t> “</a:t>
            </a:r>
            <a:r>
              <a:rPr lang="en-US" dirty="0" err="1" smtClean="0"/>
              <a:t>Hareja</a:t>
            </a:r>
            <a:r>
              <a:rPr lang="en-US" dirty="0" smtClean="0"/>
              <a:t>” </a:t>
            </a:r>
            <a:r>
              <a:rPr lang="en-US" dirty="0" err="1" smtClean="0"/>
              <a:t>Vushtrri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Hapat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Deri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te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Hapja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E : </a:t>
            </a:r>
            <a:r>
              <a:rPr lang="en-US" sz="2400" b="1" i="1" u="sng" dirty="0" smtClean="0">
                <a:solidFill>
                  <a:srgbClr val="FFFF00"/>
                </a:solidFill>
                <a:effectLst/>
              </a:rPr>
              <a:t>PowerPoint-it</a:t>
            </a:r>
            <a:endParaRPr lang="en-US" sz="2400" b="1" i="1" u="sng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>
              <a:buSzPct val="68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…!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cap="sq" cmpd="thinThick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Hapi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parë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</a:p>
          <a:p>
            <a:pPr>
              <a:buFont typeface="Wingdings" pitchFamily="2" charset="2"/>
              <a:buChar char="à"/>
            </a:pPr>
            <a:r>
              <a:rPr lang="en-US" sz="2400" b="1" i="1" u="sng" dirty="0" smtClean="0">
                <a:solidFill>
                  <a:schemeClr val="bg1"/>
                </a:solidFill>
                <a:sym typeface="Wingdings" pitchFamily="2" charset="2"/>
              </a:rPr>
              <a:t>Start</a:t>
            </a:r>
          </a:p>
          <a:p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…</a:t>
            </a:r>
          </a:p>
          <a:p>
            <a:pPr>
              <a:buFont typeface="Wingdings" pitchFamily="2" charset="2"/>
              <a:buChar char="à"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All Programs | &gt;</a:t>
            </a:r>
            <a:endParaRPr lang="en-US" sz="1600" b="1" dirty="0" smtClean="0">
              <a:solidFill>
                <a:schemeClr val="bg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…</a:t>
            </a:r>
          </a:p>
          <a:p>
            <a:pPr>
              <a:buFont typeface="Wingdings" pitchFamily="2" charset="2"/>
              <a:buChar char="à"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    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Microsoft Office | &gt;</a:t>
            </a:r>
            <a:endParaRPr lang="en-US" sz="1600" b="1" dirty="0" smtClean="0">
              <a:solidFill>
                <a:schemeClr val="bg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…</a:t>
            </a:r>
          </a:p>
          <a:p>
            <a:pPr>
              <a:buFont typeface="Wingdings" pitchFamily="2" charset="2"/>
              <a:buChar char="à"/>
            </a:pPr>
            <a:r>
              <a:rPr lang="en-US" sz="1600" dirty="0" smtClean="0">
                <a:sym typeface="Wingdings" pitchFamily="2" charset="2"/>
              </a:rPr>
              <a:t>       </a:t>
            </a:r>
            <a:r>
              <a:rPr lang="en-US" sz="2000" b="1" i="1" dirty="0" err="1" smtClean="0">
                <a:solidFill>
                  <a:schemeClr val="bg1"/>
                </a:solidFill>
                <a:sym typeface="Wingdings" pitchFamily="2" charset="2"/>
              </a:rPr>
              <a:t>M.Office</a:t>
            </a:r>
            <a:r>
              <a:rPr lang="en-US" sz="2000" b="1" i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000" b="1" i="1" u="sng" dirty="0" smtClean="0">
                <a:solidFill>
                  <a:srgbClr val="FFFF00"/>
                </a:solidFill>
                <a:sym typeface="Wingdings" pitchFamily="2" charset="2"/>
              </a:rPr>
              <a:t>PowerPoint</a:t>
            </a:r>
            <a:endParaRPr lang="en-US" sz="1600" b="1" i="1" u="sng" dirty="0" smtClean="0">
              <a:solidFill>
                <a:srgbClr val="FFFF00"/>
              </a:solidFill>
              <a:sym typeface="Wingdings" pitchFamily="2" charset="2"/>
            </a:endParaRP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i="1" dirty="0" err="1" smtClean="0">
                <a:solidFill>
                  <a:schemeClr val="bg1"/>
                </a:solidFill>
              </a:rPr>
              <a:t>Shikojeni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foton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në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vijim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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                                               </a:t>
            </a:r>
            <a:r>
              <a:rPr lang="en-US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…</a:t>
            </a:r>
            <a:endParaRPr lang="en-US" sz="1600" b="1" i="1" dirty="0" smtClean="0">
              <a:solidFill>
                <a:schemeClr val="bg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                   </a:t>
            </a:r>
            <a:endParaRPr lang="en-US" sz="1600" dirty="0"/>
          </a:p>
        </p:txBody>
      </p:sp>
      <p:pic>
        <p:nvPicPr>
          <p:cNvPr id="2049" name="Picture 1" descr="C:\Documents and Settings\Administrator.ENES-E548936C8D\Desktop\sds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2" y="914401"/>
            <a:ext cx="4954359" cy="504428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838200"/>
            <a:ext cx="3783215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b="1" i="1" u="sng" dirty="0" err="1" smtClean="0">
                <a:solidFill>
                  <a:schemeClr val="bg1"/>
                </a:solidFill>
              </a:rPr>
              <a:t>Njohja</a:t>
            </a:r>
            <a:r>
              <a:rPr lang="en-US" sz="2800" b="1" i="1" u="sng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</a:rPr>
              <a:t>në</a:t>
            </a:r>
            <a:r>
              <a:rPr lang="en-US" sz="2800" b="1" i="1" u="sng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</a:rPr>
              <a:t>përgjithsi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1905000"/>
            <a:ext cx="3048000" cy="1676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Nëse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dëshironi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ndërrojm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vendin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tekstit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veprojm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vendosim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shigjeten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mbi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vijen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kufizuar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tekstit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fillojm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lëvizim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447800" y="3657600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652" name="Picture 4" descr="C:\Documents and Settings\Administrator.ENES-E548936C8D\Desktop\s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1"/>
            <a:ext cx="3200400" cy="2379561"/>
          </a:xfrm>
          <a:prstGeom prst="rect">
            <a:avLst/>
          </a:prstGeom>
          <a:noFill/>
        </p:spPr>
      </p:pic>
      <p:sp>
        <p:nvSpPr>
          <p:cNvPr id="11" name="Rounded Rectangular Callout 10"/>
          <p:cNvSpPr/>
          <p:nvPr/>
        </p:nvSpPr>
        <p:spPr>
          <a:xfrm>
            <a:off x="4800600" y="1828800"/>
            <a:ext cx="3124200" cy="1828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dilni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rrjesht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 (</a:t>
            </a:r>
            <a:r>
              <a:rPr lang="en-US" dirty="0" err="1" smtClean="0"/>
              <a:t>thjesht</a:t>
            </a:r>
            <a:r>
              <a:rPr lang="en-US" dirty="0" smtClean="0"/>
              <a:t> </a:t>
            </a:r>
            <a:r>
              <a:rPr lang="en-US" dirty="0" err="1" smtClean="0"/>
              <a:t>shtypni</a:t>
            </a:r>
            <a:r>
              <a:rPr lang="en-US" dirty="0" smtClean="0"/>
              <a:t> </a:t>
            </a:r>
            <a:r>
              <a:rPr lang="en-US" dirty="0" err="1" smtClean="0"/>
              <a:t>tasten</a:t>
            </a:r>
            <a:r>
              <a:rPr lang="en-US" dirty="0" smtClean="0"/>
              <a:t> Enter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tastjeres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27653" name="Picture 5" descr="C:\Documents and Settings\Administrator.ENES-E548936C8D\Desktop\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1"/>
            <a:ext cx="3200400" cy="2305899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>
            <a:off x="6096000" y="3733800"/>
            <a:ext cx="5608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8305800" y="2590800"/>
            <a:ext cx="348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Vazhdon</a:t>
            </a:r>
            <a:r>
              <a:rPr lang="en-US" b="1" i="1" dirty="0" smtClean="0"/>
              <a:t>…</a:t>
            </a:r>
          </a:p>
          <a:p>
            <a:endParaRPr lang="en-US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28600" y="1676400"/>
            <a:ext cx="3505200" cy="2286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Nese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dilni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 (</a:t>
            </a:r>
            <a:r>
              <a:rPr lang="en-US" dirty="0" err="1" smtClean="0"/>
              <a:t>veproni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(Insert   Text box </a:t>
            </a:r>
            <a:r>
              <a:rPr lang="en-US" dirty="0" err="1" smtClean="0">
                <a:sym typeface="Wingdings" pitchFamily="2" charset="2"/>
              </a:rPr>
              <a:t>dhe</a:t>
            </a:r>
            <a:r>
              <a:rPr lang="en-US" dirty="0" smtClean="0">
                <a:sym typeface="Wingdings" pitchFamily="2" charset="2"/>
              </a:rPr>
              <a:t> e </a:t>
            </a:r>
            <a:r>
              <a:rPr lang="en-US" dirty="0" err="1" smtClean="0">
                <a:sym typeface="Wingdings" pitchFamily="2" charset="2"/>
              </a:rPr>
              <a:t>vendosum</a:t>
            </a:r>
            <a:r>
              <a:rPr lang="en-US" dirty="0" smtClean="0">
                <a:sym typeface="Wingdings" pitchFamily="2" charset="2"/>
              </a:rPr>
              <a:t> se </a:t>
            </a:r>
            <a:r>
              <a:rPr lang="en-US" dirty="0" err="1" smtClean="0">
                <a:sym typeface="Wingdings" pitchFamily="2" charset="2"/>
              </a:rPr>
              <a:t>ku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deshirojm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</a:t>
            </a:r>
            <a:r>
              <a:rPr lang="en-US" dirty="0" err="1" smtClean="0"/>
              <a:t>ë</a:t>
            </a:r>
            <a:r>
              <a:rPr lang="en-US" dirty="0" smtClean="0"/>
              <a:t> jet </a:t>
            </a:r>
            <a:r>
              <a:rPr lang="en-US" dirty="0" err="1" smtClean="0"/>
              <a:t>paragrafi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838200"/>
            <a:ext cx="137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</a:t>
            </a:r>
            <a:r>
              <a:rPr lang="en-US" b="1" i="1" dirty="0" err="1" smtClean="0"/>
              <a:t>Vazhdim</a:t>
            </a:r>
            <a:endParaRPr lang="en-US" b="1" i="1" dirty="0"/>
          </a:p>
        </p:txBody>
      </p:sp>
      <p:pic>
        <p:nvPicPr>
          <p:cNvPr id="28675" name="Picture 3" descr="C:\Documents and Settings\Administrator.ENES-E548936C8D\Desktop\dfdff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3886959" y="1797858"/>
            <a:ext cx="5221916" cy="4070927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1295400" y="43434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800" y="914400"/>
            <a:ext cx="18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</a:rPr>
              <a:t>Hapja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</a:rPr>
              <a:t>një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b="1" i="1" u="sng" dirty="0" smtClean="0">
                <a:solidFill>
                  <a:schemeClr val="bg1"/>
                </a:solidFill>
              </a:rPr>
              <a:t>Slide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</a:rPr>
              <a:t>faqeje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</a:rPr>
              <a:t>të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 re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en-US" b="1" i="1" dirty="0" err="1" smtClean="0"/>
              <a:t>Mëyra</a:t>
            </a:r>
            <a:r>
              <a:rPr lang="en-US" dirty="0" smtClean="0"/>
              <a:t>  </a:t>
            </a:r>
            <a:r>
              <a:rPr lang="en-US" sz="2800" b="1" i="1" u="sng" dirty="0" smtClean="0"/>
              <a:t>2</a:t>
            </a:r>
          </a:p>
          <a:p>
            <a:r>
              <a:rPr lang="en-US" sz="2000" b="1" dirty="0" smtClean="0"/>
              <a:t>(</a:t>
            </a:r>
            <a:r>
              <a:rPr lang="en-US" sz="2000" b="1" dirty="0" err="1" smtClean="0"/>
              <a:t>hapja</a:t>
            </a:r>
            <a:r>
              <a:rPr lang="en-US" sz="2000" b="1" dirty="0" smtClean="0"/>
              <a:t> e slide-it </a:t>
            </a:r>
            <a:r>
              <a:rPr lang="en-US" sz="2000" b="1" dirty="0" err="1" smtClean="0"/>
              <a:t>m</a:t>
            </a:r>
            <a:r>
              <a:rPr lang="en-US" sz="2000" dirty="0" err="1" smtClean="0"/>
              <a:t>ë</a:t>
            </a:r>
            <a:r>
              <a:rPr lang="en-US" sz="2000" dirty="0" smtClean="0"/>
              <a:t> </a:t>
            </a:r>
            <a:r>
              <a:rPr lang="en-US" sz="2000" dirty="0" err="1" smtClean="0"/>
              <a:t>leht</a:t>
            </a:r>
            <a:r>
              <a:rPr lang="en-US" sz="2000" dirty="0" smtClean="0"/>
              <a:t>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) </a:t>
            </a:r>
            <a:r>
              <a:rPr lang="en-US" sz="2800" dirty="0" err="1" smtClean="0"/>
              <a:t>ta</a:t>
            </a:r>
            <a:r>
              <a:rPr lang="en-US" sz="2800" dirty="0" smtClean="0"/>
              <a:t> </a:t>
            </a:r>
            <a:r>
              <a:rPr lang="en-US" sz="2800" dirty="0" err="1" smtClean="0"/>
              <a:t>shtypim</a:t>
            </a:r>
            <a:r>
              <a:rPr lang="en-US" sz="2800" dirty="0" smtClean="0"/>
              <a:t> </a:t>
            </a:r>
            <a:r>
              <a:rPr lang="en-US" sz="2800" dirty="0" err="1" smtClean="0"/>
              <a:t>tasten</a:t>
            </a:r>
            <a:r>
              <a:rPr lang="en-US" sz="2800" dirty="0" smtClean="0"/>
              <a:t> </a:t>
            </a:r>
            <a:r>
              <a:rPr lang="en-US" sz="2800" b="1" i="1" u="sng" dirty="0" smtClean="0">
                <a:solidFill>
                  <a:schemeClr val="tx2">
                    <a:lumMod val="90000"/>
                  </a:schemeClr>
                </a:solidFill>
              </a:rPr>
              <a:t>CTRL </a:t>
            </a:r>
            <a:r>
              <a:rPr lang="en-US" sz="2800" dirty="0" err="1" smtClean="0"/>
              <a:t>njëkohsisht</a:t>
            </a:r>
            <a:r>
              <a:rPr lang="en-US" sz="2800" dirty="0" smtClean="0"/>
              <a:t> </a:t>
            </a:r>
            <a:r>
              <a:rPr lang="en-US" sz="2800" dirty="0" err="1" smtClean="0"/>
              <a:t>edhe</a:t>
            </a:r>
            <a:r>
              <a:rPr lang="en-US" sz="2800" dirty="0" smtClean="0"/>
              <a:t> </a:t>
            </a:r>
            <a:r>
              <a:rPr lang="en-US" sz="2800" dirty="0" err="1" smtClean="0"/>
              <a:t>tasten</a:t>
            </a:r>
            <a:r>
              <a:rPr lang="en-US" sz="2800" dirty="0" smtClean="0"/>
              <a:t> </a:t>
            </a:r>
            <a:r>
              <a:rPr lang="en-US" sz="2800" b="1" i="1" u="sng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sz="2800" b="1" i="1" u="sng" dirty="0" smtClean="0"/>
              <a:t>.</a:t>
            </a:r>
            <a:endParaRPr lang="en-US" sz="2800" b="1" i="1" u="sng" dirty="0"/>
          </a:p>
        </p:txBody>
      </p:sp>
      <p:pic>
        <p:nvPicPr>
          <p:cNvPr id="1026" name="Picture 2" descr="C:\Documents and Settings\Administrator.ENES-E548936C8D\Desktop\dsdsdfg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29000"/>
            <a:ext cx="3200400" cy="2691245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b="1" i="1" dirty="0" err="1" smtClean="0"/>
              <a:t>Mënyra</a:t>
            </a:r>
            <a:r>
              <a:rPr lang="en-US" b="1" i="1" dirty="0" smtClean="0"/>
              <a:t> </a:t>
            </a:r>
            <a:r>
              <a:rPr lang="en-US" sz="2800" b="1" i="1" u="sng" dirty="0" smtClean="0"/>
              <a:t>1</a:t>
            </a:r>
          </a:p>
          <a:p>
            <a:r>
              <a:rPr lang="en-US" sz="2800" dirty="0" smtClean="0">
                <a:sym typeface="Wingdings" pitchFamily="2" charset="2"/>
              </a:rPr>
              <a:t>Home New </a:t>
            </a:r>
            <a:r>
              <a:rPr lang="en-US" sz="2800" b="1" i="1" dirty="0" smtClean="0">
                <a:sym typeface="Wingdings" pitchFamily="2" charset="2"/>
              </a:rPr>
              <a:t>Slide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(</a:t>
            </a:r>
            <a:r>
              <a:rPr lang="en-US" sz="2000" dirty="0" err="1" smtClean="0">
                <a:sym typeface="Wingdings" pitchFamily="2" charset="2"/>
              </a:rPr>
              <a:t>vëzhgone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foton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</a:t>
            </a:r>
            <a:r>
              <a:rPr lang="en-US" sz="1800" dirty="0" err="1" smtClean="0">
                <a:sym typeface="Wingdings" pitchFamily="2" charset="2"/>
              </a:rPr>
              <a:t>ë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posht</a:t>
            </a:r>
            <a:r>
              <a:rPr lang="en-US" sz="1800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124200" y="30480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b="1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Dizajni </a:t>
            </a:r>
            <a:r>
              <a:rPr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(Zbukurimi)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762000" y="1524000"/>
            <a:ext cx="3276600" cy="1828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dizajnoni</a:t>
            </a:r>
            <a:r>
              <a:rPr lang="en-US" dirty="0" smtClean="0"/>
              <a:t> </a:t>
            </a:r>
            <a:r>
              <a:rPr lang="en-US" dirty="0" err="1" smtClean="0"/>
              <a:t>siperfaqen</a:t>
            </a:r>
            <a:r>
              <a:rPr lang="en-US" dirty="0" smtClean="0"/>
              <a:t>…(</a:t>
            </a:r>
            <a:r>
              <a:rPr lang="en-US" sz="2000" b="1" i="1" u="sng" dirty="0" smtClean="0">
                <a:sym typeface="Wingdings" pitchFamily="2" charset="2"/>
              </a:rPr>
              <a:t>Design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 err="1" smtClean="0">
                <a:sym typeface="Wingdings" pitchFamily="2" charset="2"/>
              </a:rPr>
              <a:t>dhe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zgjedhni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at</a:t>
            </a:r>
            <a:r>
              <a:rPr lang="en-US" dirty="0" err="1" smtClean="0"/>
              <a:t>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shkojeni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foton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në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vijim</a:t>
            </a:r>
            <a:r>
              <a:rPr lang="en-US" sz="1600" i="1" dirty="0" smtClean="0"/>
              <a:t>)</a:t>
            </a:r>
            <a:endParaRPr lang="en-US" i="1" dirty="0"/>
          </a:p>
        </p:txBody>
      </p:sp>
      <p:pic>
        <p:nvPicPr>
          <p:cNvPr id="1026" name="Picture 2" descr="C:\Documents and Settings\Administrator.ENES-E548936C8D\Desktop\fdsfsdd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4035913" cy="199941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762000" y="4343400"/>
            <a:ext cx="3276600" cy="1905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pjes</a:t>
            </a:r>
            <a:r>
              <a:rPr lang="en-US" sz="1600" i="1" dirty="0" smtClean="0"/>
              <a:t> e </a:t>
            </a:r>
            <a:r>
              <a:rPr lang="en-US" sz="1600" i="1" dirty="0" err="1" smtClean="0"/>
              <a:t>dizajnit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jan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edhe</a:t>
            </a:r>
            <a:r>
              <a:rPr lang="en-US" sz="1600" i="1" dirty="0" smtClean="0"/>
              <a:t>  </a:t>
            </a:r>
            <a:r>
              <a:rPr lang="en-US" sz="1600" i="1" dirty="0" err="1" smtClean="0"/>
              <a:t>lëvizje</a:t>
            </a:r>
            <a:r>
              <a:rPr lang="en-US" sz="1600" i="1" dirty="0" smtClean="0"/>
              <a:t>) </a:t>
            </a:r>
            <a:r>
              <a:rPr lang="en-US" dirty="0" err="1" smtClean="0"/>
              <a:t>Nese</a:t>
            </a:r>
            <a:r>
              <a:rPr lang="en-US" dirty="0" smtClean="0"/>
              <a:t> d </a:t>
            </a:r>
            <a:r>
              <a:rPr lang="en-US" dirty="0" err="1" smtClean="0"/>
              <a:t>ëshironi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slide </a:t>
            </a:r>
            <a:r>
              <a:rPr lang="en-US" dirty="0" err="1" smtClean="0"/>
              <a:t>yt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tërheq</a:t>
            </a:r>
            <a:r>
              <a:rPr lang="en-US" dirty="0" smtClean="0"/>
              <a:t> </a:t>
            </a:r>
            <a:r>
              <a:rPr lang="en-US" dirty="0" err="1" smtClean="0"/>
              <a:t>vemendje</a:t>
            </a:r>
            <a:r>
              <a:rPr lang="en-US" dirty="0" smtClean="0"/>
              <a:t> </a:t>
            </a:r>
            <a:r>
              <a:rPr lang="en-US" dirty="0" err="1" smtClean="0"/>
              <a:t>at’her</a:t>
            </a:r>
            <a:r>
              <a:rPr lang="en-US" dirty="0" smtClean="0"/>
              <a:t>…</a:t>
            </a:r>
            <a:r>
              <a:rPr lang="en-US" sz="2000" b="1" i="1" u="sng" dirty="0" smtClean="0">
                <a:sym typeface="Wingdings" pitchFamily="2" charset="2"/>
              </a:rPr>
              <a:t>Animations </a:t>
            </a:r>
            <a:r>
              <a:rPr lang="en-US" sz="1600" i="1" dirty="0" smtClean="0">
                <a:sym typeface="Wingdings" pitchFamily="2" charset="2"/>
              </a:rPr>
              <a:t>(</a:t>
            </a:r>
            <a:r>
              <a:rPr lang="en-US" sz="1600" i="1" dirty="0" err="1" smtClean="0">
                <a:sym typeface="Wingdings" pitchFamily="2" charset="2"/>
              </a:rPr>
              <a:t>sikojeni</a:t>
            </a:r>
            <a:r>
              <a:rPr lang="en-US" sz="1600" i="1" dirty="0" smtClean="0">
                <a:sym typeface="Wingdings" pitchFamily="2" charset="2"/>
              </a:rPr>
              <a:t> </a:t>
            </a:r>
            <a:r>
              <a:rPr lang="en-US" sz="1600" i="1" dirty="0" err="1" smtClean="0">
                <a:sym typeface="Wingdings" pitchFamily="2" charset="2"/>
              </a:rPr>
              <a:t>foton</a:t>
            </a:r>
            <a:r>
              <a:rPr lang="en-US" sz="1600" i="1" dirty="0" smtClean="0">
                <a:sym typeface="Wingdings" pitchFamily="2" charset="2"/>
              </a:rPr>
              <a:t> </a:t>
            </a:r>
            <a:r>
              <a:rPr lang="en-US" sz="1600" i="1" dirty="0" err="1" smtClean="0">
                <a:sym typeface="Wingdings" pitchFamily="2" charset="2"/>
              </a:rPr>
              <a:t>në</a:t>
            </a:r>
            <a:r>
              <a:rPr lang="en-US" sz="1600" i="1" dirty="0" smtClean="0">
                <a:sym typeface="Wingdings" pitchFamily="2" charset="2"/>
              </a:rPr>
              <a:t> </a:t>
            </a:r>
            <a:r>
              <a:rPr lang="en-US" sz="1600" i="1" dirty="0" err="1" smtClean="0">
                <a:sym typeface="Wingdings" pitchFamily="2" charset="2"/>
              </a:rPr>
              <a:t>vijim</a:t>
            </a:r>
            <a:r>
              <a:rPr lang="en-US" sz="1600" i="1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pic>
        <p:nvPicPr>
          <p:cNvPr id="1027" name="Picture 3" descr="C:\Documents and Settings\Administrator.ENES-E548936C8D\Desktop\dddd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67200"/>
            <a:ext cx="4038600" cy="21280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vendosim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– Music -Video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/>
          <a:lstStyle/>
          <a:p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punimit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smtClean="0"/>
              <a:t>Slide-it </a:t>
            </a:r>
            <a:r>
              <a:rPr lang="en-US" dirty="0" err="1" smtClean="0"/>
              <a:t>të’ia</a:t>
            </a:r>
            <a:r>
              <a:rPr lang="en-US" dirty="0" smtClean="0"/>
              <a:t> </a:t>
            </a:r>
            <a:r>
              <a:rPr lang="en-US" dirty="0" err="1" smtClean="0"/>
              <a:t>bashkangjitni</a:t>
            </a:r>
            <a:r>
              <a:rPr lang="en-US" dirty="0" smtClean="0"/>
              <a:t> </a:t>
            </a:r>
            <a:r>
              <a:rPr lang="en-US" dirty="0" err="1" smtClean="0"/>
              <a:t>ndonjë</a:t>
            </a:r>
            <a:r>
              <a:rPr lang="en-US" dirty="0" smtClean="0"/>
              <a:t> </a:t>
            </a:r>
            <a:r>
              <a:rPr lang="en-US" b="1" i="1" dirty="0" smtClean="0"/>
              <a:t>Photo</a:t>
            </a:r>
            <a:r>
              <a:rPr lang="en-US" dirty="0" smtClean="0"/>
              <a:t> …</a:t>
            </a:r>
            <a:r>
              <a:rPr lang="en-US" sz="2400" b="1" i="1" dirty="0" smtClean="0">
                <a:sym typeface="Wingdings" pitchFamily="2" charset="2"/>
              </a:rPr>
              <a:t>Insert Photo Album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pastaj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hapet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nj</a:t>
            </a:r>
            <a:r>
              <a:rPr lang="en-US" dirty="0" err="1" smtClean="0"/>
              <a:t>ë</a:t>
            </a:r>
            <a:r>
              <a:rPr lang="en-US" dirty="0" smtClean="0"/>
              <a:t> </a:t>
            </a:r>
            <a:r>
              <a:rPr lang="en-US" dirty="0" err="1" smtClean="0"/>
              <a:t>dritare</a:t>
            </a:r>
            <a:r>
              <a:rPr lang="en-US" dirty="0" smtClean="0"/>
              <a:t>)</a:t>
            </a:r>
            <a:r>
              <a:rPr lang="en-US" b="1" i="1" dirty="0" smtClean="0">
                <a:sym typeface="Wingdings" pitchFamily="2" charset="2"/>
              </a:rPr>
              <a:t>File/Disk</a:t>
            </a:r>
            <a:r>
              <a:rPr lang="en-US" dirty="0" smtClean="0">
                <a:sym typeface="Wingdings" pitchFamily="2" charset="2"/>
              </a:rPr>
              <a:t>…(</a:t>
            </a:r>
            <a:r>
              <a:rPr lang="en-US" dirty="0" err="1" smtClean="0">
                <a:sym typeface="Wingdings" pitchFamily="2" charset="2"/>
              </a:rPr>
              <a:t>hapet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nj</a:t>
            </a:r>
            <a:r>
              <a:rPr lang="en-US" dirty="0" err="1" smtClean="0"/>
              <a:t>ë</a:t>
            </a:r>
            <a:r>
              <a:rPr lang="en-US" dirty="0" smtClean="0"/>
              <a:t> </a:t>
            </a:r>
            <a:r>
              <a:rPr lang="en-US" dirty="0" err="1" smtClean="0"/>
              <a:t>dritare</a:t>
            </a:r>
            <a:r>
              <a:rPr lang="en-US" dirty="0" smtClean="0"/>
              <a:t>)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zgjidhni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cilën</a:t>
            </a:r>
            <a:r>
              <a:rPr lang="en-US" dirty="0" smtClean="0"/>
              <a:t> </a:t>
            </a:r>
            <a:r>
              <a:rPr lang="en-US" b="1" i="1" dirty="0" smtClean="0"/>
              <a:t>Photo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b="1" i="1" dirty="0" err="1" smtClean="0">
                <a:sym typeface="Wingdings" pitchFamily="2" charset="2"/>
              </a:rPr>
              <a:t>Insert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Documents and Settings\Administrator.ENES-E548936C8D\Desktop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0"/>
            <a:ext cx="1965195" cy="16002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.ENES-E548936C8D\Desktop\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733800"/>
            <a:ext cx="2332440" cy="17526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81000" y="4343400"/>
            <a:ext cx="521208" cy="484632"/>
          </a:xfrm>
          <a:prstGeom prst="rightArrow">
            <a:avLst>
              <a:gd name="adj1" fmla="val 50000"/>
              <a:gd name="adj2" fmla="val 52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pic>
        <p:nvPicPr>
          <p:cNvPr id="2052" name="Picture 4" descr="C:\Documents and Settings\Administrator.ENES-E548936C8D\Desktop\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57600"/>
            <a:ext cx="2491417" cy="1905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2971800" y="4343400"/>
            <a:ext cx="5212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1" name="Right Arrow 10"/>
          <p:cNvSpPr/>
          <p:nvPr/>
        </p:nvSpPr>
        <p:spPr>
          <a:xfrm>
            <a:off x="5943600" y="4419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571500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…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…</a:t>
            </a:r>
            <a:r>
              <a:rPr lang="en-US" sz="36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</a:t>
            </a:r>
            <a:endParaRPr lang="en-US" sz="400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Administrator.ENES-E548936C8D\Desktop\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86200"/>
            <a:ext cx="3318880" cy="209838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.ENES-E548936C8D\Desktop\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86200"/>
            <a:ext cx="3276600" cy="20574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04800" y="4876800"/>
            <a:ext cx="597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7" name="Right Arrow 6"/>
          <p:cNvSpPr/>
          <p:nvPr/>
        </p:nvSpPr>
        <p:spPr>
          <a:xfrm>
            <a:off x="4724400" y="4953000"/>
            <a:ext cx="597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5943600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Slide-it </a:t>
            </a:r>
            <a:r>
              <a:rPr lang="en-US" dirty="0" err="1" smtClean="0"/>
              <a:t>të’ia</a:t>
            </a:r>
            <a:r>
              <a:rPr lang="en-US" dirty="0" smtClean="0"/>
              <a:t> </a:t>
            </a:r>
            <a:r>
              <a:rPr lang="en-US" dirty="0" err="1" smtClean="0"/>
              <a:t>bashkangjitni</a:t>
            </a:r>
            <a:r>
              <a:rPr lang="en-US" dirty="0" smtClean="0"/>
              <a:t> </a:t>
            </a:r>
            <a:r>
              <a:rPr lang="en-US" dirty="0" err="1" smtClean="0"/>
              <a:t>ndonjë</a:t>
            </a:r>
            <a:r>
              <a:rPr lang="en-US" dirty="0" smtClean="0"/>
              <a:t> </a:t>
            </a:r>
            <a:r>
              <a:rPr lang="en-US" b="1" i="1" dirty="0" smtClean="0"/>
              <a:t>Music </a:t>
            </a:r>
            <a:r>
              <a:rPr lang="en-US" b="1" i="1" dirty="0" smtClean="0">
                <a:sym typeface="Wingdings" pitchFamily="2" charset="2"/>
              </a:rPr>
              <a:t>Insert Sound</a:t>
            </a:r>
            <a:r>
              <a:rPr lang="en-US" dirty="0" smtClean="0">
                <a:sym typeface="Wingdings" pitchFamily="2" charset="2"/>
              </a:rPr>
              <a:t>(sound from file…)…(</a:t>
            </a:r>
            <a:r>
              <a:rPr lang="en-US" dirty="0" err="1" smtClean="0">
                <a:sym typeface="Wingdings" pitchFamily="2" charset="2"/>
              </a:rPr>
              <a:t>hap</a:t>
            </a:r>
            <a:r>
              <a:rPr lang="en-US" dirty="0" err="1" smtClean="0"/>
              <a:t>ët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dritare</a:t>
            </a:r>
            <a:r>
              <a:rPr lang="en-US" dirty="0" smtClean="0"/>
              <a:t>)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zgjidhni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cilen</a:t>
            </a:r>
            <a:r>
              <a:rPr lang="en-US" dirty="0" smtClean="0"/>
              <a:t> </a:t>
            </a:r>
            <a:r>
              <a:rPr lang="en-US" b="1" i="1" dirty="0" smtClean="0"/>
              <a:t>Music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…</a:t>
            </a:r>
            <a:r>
              <a:rPr lang="en-US" b="1" i="1" dirty="0" smtClean="0">
                <a:sym typeface="Wingdings" pitchFamily="2" charset="2"/>
              </a:rPr>
              <a:t>OK</a:t>
            </a:r>
            <a:r>
              <a:rPr lang="en-US" dirty="0" smtClean="0">
                <a:sym typeface="Wingdings" pitchFamily="2" charset="2"/>
              </a:rPr>
              <a:t>…(e </a:t>
            </a:r>
            <a:r>
              <a:rPr lang="en-US" dirty="0" err="1" smtClean="0">
                <a:sym typeface="Wingdings" pitchFamily="2" charset="2"/>
              </a:rPr>
              <a:t>njejta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procedur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per Video…</a:t>
            </a:r>
            <a:r>
              <a:rPr lang="en-US" b="1" i="1" dirty="0" smtClean="0">
                <a:sym typeface="Wingdings" pitchFamily="2" charset="2"/>
              </a:rPr>
              <a:t></a:t>
            </a:r>
            <a:r>
              <a:rPr lang="en-US" b="1" i="1" dirty="0" err="1" smtClean="0">
                <a:sym typeface="Wingdings" pitchFamily="2" charset="2"/>
              </a:rPr>
              <a:t>insertmovie</a:t>
            </a:r>
            <a:r>
              <a:rPr lang="en-US" dirty="0" smtClean="0">
                <a:sym typeface="Wingdings" pitchFamily="2" charset="2"/>
              </a:rPr>
              <a:t>…)</a:t>
            </a:r>
            <a:endParaRPr lang="en-US" dirty="0"/>
          </a:p>
        </p:txBody>
      </p:sp>
      <p:pic>
        <p:nvPicPr>
          <p:cNvPr id="11" name="linki park numb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43400" y="6019800"/>
            <a:ext cx="914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85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shronjat</a:t>
            </a:r>
            <a:r>
              <a:rPr lang="en-US" dirty="0" smtClean="0"/>
              <a:t> </a:t>
            </a:r>
            <a:r>
              <a:rPr lang="en-US" dirty="0" err="1" smtClean="0"/>
              <a:t>tuaja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duken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bukur</a:t>
            </a:r>
            <a:r>
              <a:rPr lang="en-US" dirty="0" smtClean="0"/>
              <a:t> per </a:t>
            </a:r>
            <a:r>
              <a:rPr lang="en-US" dirty="0" err="1" smtClean="0"/>
              <a:t>syrin</a:t>
            </a:r>
            <a:r>
              <a:rPr lang="en-US" dirty="0" smtClean="0"/>
              <a:t> </a:t>
            </a:r>
            <a:r>
              <a:rPr lang="en-US" dirty="0" err="1" smtClean="0"/>
              <a:t>tuaj</a:t>
            </a:r>
            <a:r>
              <a:rPr lang="en-US" dirty="0" smtClean="0"/>
              <a:t>…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Home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Shkronjat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04800" y="2590800"/>
            <a:ext cx="2057400" cy="2286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Nëse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dëshironi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zgjidhni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llojin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shkronjav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veproni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Foto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Administrator.ENES-E548936C8D\Desktop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95600"/>
            <a:ext cx="1760538" cy="2076450"/>
          </a:xfrm>
          <a:prstGeom prst="rect">
            <a:avLst/>
          </a:prstGeom>
          <a:noFill/>
        </p:spPr>
      </p:pic>
      <p:sp>
        <p:nvSpPr>
          <p:cNvPr id="7" name="Vertical Scroll 6"/>
          <p:cNvSpPr/>
          <p:nvPr/>
        </p:nvSpPr>
        <p:spPr>
          <a:xfrm>
            <a:off x="4267200" y="2362200"/>
            <a:ext cx="2514600" cy="3429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Nëse</a:t>
            </a:r>
            <a:r>
              <a:rPr lang="en-US" b="1" dirty="0" smtClean="0"/>
              <a:t> </a:t>
            </a:r>
            <a:r>
              <a:rPr lang="en-US" b="1" dirty="0" err="1" smtClean="0"/>
              <a:t>dëshironi</a:t>
            </a:r>
            <a:r>
              <a:rPr lang="en-US" b="1" dirty="0" smtClean="0"/>
              <a:t> </a:t>
            </a:r>
            <a:r>
              <a:rPr lang="en-US" b="1" dirty="0" err="1" smtClean="0"/>
              <a:t>ti</a:t>
            </a:r>
            <a:r>
              <a:rPr lang="en-US" b="1" dirty="0" smtClean="0"/>
              <a:t> </a:t>
            </a:r>
            <a:r>
              <a:rPr lang="en-US" b="1" dirty="0" err="1" smtClean="0"/>
              <a:t>dizajnoni</a:t>
            </a:r>
            <a:r>
              <a:rPr lang="en-US" b="1" dirty="0" smtClean="0"/>
              <a:t> </a:t>
            </a:r>
            <a:r>
              <a:rPr lang="en-US" b="1" dirty="0" err="1" smtClean="0"/>
              <a:t>më</a:t>
            </a:r>
            <a:r>
              <a:rPr lang="en-US" b="1" dirty="0" smtClean="0"/>
              <a:t> </a:t>
            </a:r>
            <a:r>
              <a:rPr lang="en-US" b="1" dirty="0" err="1" smtClean="0"/>
              <a:t>shum</a:t>
            </a:r>
            <a:r>
              <a:rPr lang="en-US" b="1" dirty="0" smtClean="0"/>
              <a:t> </a:t>
            </a:r>
            <a:r>
              <a:rPr lang="en-US" b="1" dirty="0" err="1" smtClean="0"/>
              <a:t>Shkronjat</a:t>
            </a:r>
            <a:r>
              <a:rPr lang="en-US" b="1" dirty="0" smtClean="0"/>
              <a:t> </a:t>
            </a:r>
            <a:r>
              <a:rPr lang="en-US" b="1" dirty="0" err="1" smtClean="0"/>
              <a:t>provoni</a:t>
            </a:r>
            <a:r>
              <a:rPr lang="en-US" b="1" dirty="0" smtClean="0"/>
              <a:t> </a:t>
            </a:r>
            <a:r>
              <a:rPr lang="en-US" b="1" dirty="0" err="1" smtClean="0"/>
              <a:t>ti</a:t>
            </a:r>
            <a:r>
              <a:rPr lang="en-US" b="1" dirty="0" smtClean="0"/>
              <a:t> </a:t>
            </a:r>
            <a:r>
              <a:rPr lang="en-US" b="1" dirty="0" err="1" smtClean="0"/>
              <a:t>përdorni</a:t>
            </a:r>
            <a:r>
              <a:rPr lang="en-US" b="1" dirty="0" smtClean="0"/>
              <a:t> </a:t>
            </a:r>
            <a:r>
              <a:rPr lang="en-US" b="1" dirty="0" err="1" smtClean="0"/>
              <a:t>ato</a:t>
            </a:r>
            <a:r>
              <a:rPr lang="en-US" b="1" dirty="0" smtClean="0"/>
              <a:t> </a:t>
            </a:r>
            <a:r>
              <a:rPr lang="en-US" b="1" dirty="0" err="1" smtClean="0"/>
              <a:t>që</a:t>
            </a:r>
            <a:r>
              <a:rPr lang="en-US" b="1" dirty="0" smtClean="0"/>
              <a:t> </a:t>
            </a:r>
            <a:r>
              <a:rPr lang="en-US" b="1" dirty="0" err="1" smtClean="0"/>
              <a:t>jan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theksuara</a:t>
            </a:r>
            <a:r>
              <a:rPr lang="en-US" b="1" dirty="0" smtClean="0"/>
              <a:t> me </a:t>
            </a:r>
            <a:r>
              <a:rPr lang="en-US" b="1" dirty="0" err="1" smtClean="0"/>
              <a:t>ngjyr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kuqe</a:t>
            </a:r>
            <a:r>
              <a:rPr lang="en-US" b="1" dirty="0" smtClean="0"/>
              <a:t> (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foton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vijim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9" name="Picture 3" descr="C:\Documents and Settings\Administrator.ENES-E548936C8D\Desktop\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735263"/>
            <a:ext cx="2284413" cy="336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</TotalTime>
  <Words>425</Words>
  <Application>Microsoft Office PowerPoint</Application>
  <PresentationFormat>On-screen Show (4:3)</PresentationFormat>
  <Paragraphs>61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Office Theme</vt:lpstr>
      <vt:lpstr>Oriel</vt:lpstr>
      <vt:lpstr>Flow</vt:lpstr>
      <vt:lpstr>1_Flow</vt:lpstr>
      <vt:lpstr>Paper</vt:lpstr>
      <vt:lpstr>Civic</vt:lpstr>
      <vt:lpstr>Concourse</vt:lpstr>
      <vt:lpstr>Apex</vt:lpstr>
      <vt:lpstr>SH.M.U.2     Vushtrri </vt:lpstr>
      <vt:lpstr>Hapat Deri te Hapja E : PowerPoint-it</vt:lpstr>
      <vt:lpstr>Slide 3</vt:lpstr>
      <vt:lpstr>Slide 4</vt:lpstr>
      <vt:lpstr>Hapja e një Slide (faqeje) të re</vt:lpstr>
      <vt:lpstr>Dizajni (Zbukurimi)</vt:lpstr>
      <vt:lpstr>(si të vendosim) Photo – Music -Video</vt:lpstr>
      <vt:lpstr>…Music</vt:lpstr>
      <vt:lpstr>…Shkronjat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SH.M.U.2     Vushtrri </dc:title>
  <dc:creator>Enes</dc:creator>
  <cp:lastModifiedBy>Muhamer</cp:lastModifiedBy>
  <cp:revision>33</cp:revision>
  <dcterms:created xsi:type="dcterms:W3CDTF">2012-11-06T13:37:22Z</dcterms:created>
  <dcterms:modified xsi:type="dcterms:W3CDTF">2012-11-07T13:53:20Z</dcterms:modified>
</cp:coreProperties>
</file>