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98E6-730C-4AEC-9FCD-130826674C23}" type="datetimeFigureOut">
              <a:rPr lang="en-US" smtClean="0"/>
              <a:t>6/26/2006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01C5C-9D95-4D89-9294-B27198374A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A040DD-D03A-4CFD-BEDB-E695E595CA23}" type="datetimeFigureOut">
              <a:rPr lang="en-US" smtClean="0"/>
              <a:pPr/>
              <a:t>6/26/2006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657016-4B2F-4696-B725-0248C7290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A040DD-D03A-4CFD-BEDB-E695E595CA23}" type="datetimeFigureOut">
              <a:rPr lang="en-US" smtClean="0"/>
              <a:pPr/>
              <a:t>6/26/2006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657016-4B2F-4696-B725-0248C7290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A040DD-D03A-4CFD-BEDB-E695E595CA23}" type="datetimeFigureOut">
              <a:rPr lang="en-US" smtClean="0"/>
              <a:pPr/>
              <a:t>6/26/2006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657016-4B2F-4696-B725-0248C7290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A040DD-D03A-4CFD-BEDB-E695E595CA23}" type="datetimeFigureOut">
              <a:rPr lang="en-US" smtClean="0"/>
              <a:pPr/>
              <a:t>6/26/2006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657016-4B2F-4696-B725-0248C7290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A040DD-D03A-4CFD-BEDB-E695E595CA23}" type="datetimeFigureOut">
              <a:rPr lang="en-US" smtClean="0"/>
              <a:pPr/>
              <a:t>6/26/2006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657016-4B2F-4696-B725-0248C7290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A040DD-D03A-4CFD-BEDB-E695E595CA23}" type="datetimeFigureOut">
              <a:rPr lang="en-US" smtClean="0"/>
              <a:pPr/>
              <a:t>6/26/2006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657016-4B2F-4696-B725-0248C7290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A040DD-D03A-4CFD-BEDB-E695E595CA23}" type="datetimeFigureOut">
              <a:rPr lang="en-US" smtClean="0"/>
              <a:pPr/>
              <a:t>6/26/2006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657016-4B2F-4696-B725-0248C7290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A040DD-D03A-4CFD-BEDB-E695E595CA23}" type="datetimeFigureOut">
              <a:rPr lang="en-US" smtClean="0"/>
              <a:pPr/>
              <a:t>6/26/2006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657016-4B2F-4696-B725-0248C7290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A040DD-D03A-4CFD-BEDB-E695E595CA23}" type="datetimeFigureOut">
              <a:rPr lang="en-US" smtClean="0"/>
              <a:pPr/>
              <a:t>6/26/2006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657016-4B2F-4696-B725-0248C7290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2A040DD-D03A-4CFD-BEDB-E695E595CA23}" type="datetimeFigureOut">
              <a:rPr lang="en-US" smtClean="0"/>
              <a:pPr/>
              <a:t>6/26/2006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657016-4B2F-4696-B725-0248C7290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A040DD-D03A-4CFD-BEDB-E695E595CA23}" type="datetimeFigureOut">
              <a:rPr lang="en-US" smtClean="0"/>
              <a:pPr/>
              <a:t>6/26/2006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657016-4B2F-4696-B725-0248C7290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2A040DD-D03A-4CFD-BEDB-E695E595CA23}" type="datetimeFigureOut">
              <a:rPr lang="en-US" smtClean="0"/>
              <a:pPr/>
              <a:t>6/26/2006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2657016-4B2F-4696-B725-0248C7290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066801"/>
            <a:ext cx="8991600" cy="2515562"/>
          </a:xfrm>
        </p:spPr>
        <p:txBody>
          <a:bodyPr>
            <a:normAutofit fontScale="90000"/>
          </a:bodyPr>
          <a:lstStyle/>
          <a:p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RRYMA ELEKTRIKE DHE </a:t>
            </a:r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rreziqet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848600" cy="1752600"/>
          </a:xfrm>
        </p:spPr>
        <p:txBody>
          <a:bodyPr/>
          <a:lstStyle/>
          <a:p>
            <a:r>
              <a:rPr lang="en-US" dirty="0" err="1" smtClean="0"/>
              <a:t>Lenda</a:t>
            </a:r>
            <a:r>
              <a:rPr lang="en-US" dirty="0" smtClean="0"/>
              <a:t>: </a:t>
            </a:r>
            <a:r>
              <a:rPr lang="en-US" dirty="0" err="1" smtClean="0"/>
              <a:t>Teknologji</a:t>
            </a:r>
            <a:endParaRPr lang="en-US" dirty="0" smtClean="0"/>
          </a:p>
          <a:p>
            <a:pPr algn="l"/>
            <a:r>
              <a:rPr lang="en-US" sz="2400" dirty="0" err="1" smtClean="0"/>
              <a:t>Arsimtari</a:t>
            </a:r>
            <a:r>
              <a:rPr lang="en-US" sz="2400" dirty="0" smtClean="0"/>
              <a:t>: </a:t>
            </a:r>
            <a:r>
              <a:rPr lang="en-US" sz="2400" dirty="0" err="1" smtClean="0"/>
              <a:t>Muhamer</a:t>
            </a:r>
            <a:r>
              <a:rPr lang="en-US" sz="2400" dirty="0" smtClean="0"/>
              <a:t> UJKANI        </a:t>
            </a:r>
            <a:r>
              <a:rPr lang="en-US" sz="2400" dirty="0" err="1" smtClean="0"/>
              <a:t>Punoi:BardhaOSHLANI</a:t>
            </a:r>
            <a:r>
              <a:rPr lang="en-US" sz="2400" dirty="0" smtClean="0"/>
              <a:t> IX9</a:t>
            </a:r>
            <a:endParaRPr lang="en-US" sz="2400" dirty="0"/>
          </a:p>
        </p:txBody>
      </p:sp>
      <p:sp>
        <p:nvSpPr>
          <p:cNvPr id="4" name="Lightning Bolt 3"/>
          <p:cNvSpPr/>
          <p:nvPr/>
        </p:nvSpPr>
        <p:spPr>
          <a:xfrm>
            <a:off x="228600" y="381000"/>
            <a:ext cx="914400" cy="13716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Fëmijet</a:t>
            </a:r>
            <a:r>
              <a:rPr lang="en-US" dirty="0" smtClean="0"/>
              <a:t> – LARG   RRYMES 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4958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PASOJAT QE SJELL RRYMA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495800" y="5410200"/>
            <a:ext cx="4191001" cy="762000"/>
          </a:xfrm>
        </p:spPr>
        <p:txBody>
          <a:bodyPr/>
          <a:lstStyle/>
          <a:p>
            <a:r>
              <a:rPr lang="en-US" dirty="0" smtClean="0"/>
              <a:t>MUND TE JENE FATALE !!!</a:t>
            </a:r>
            <a:endParaRPr lang="en-US" dirty="0"/>
          </a:p>
        </p:txBody>
      </p:sp>
      <p:pic>
        <p:nvPicPr>
          <p:cNvPr id="13" name="Content Placeholder 12" descr="116464-344x257-Electrical_safety_tips_for_childre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23622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Content Placeholder 13" descr="baby_electric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124200" y="1295400"/>
            <a:ext cx="23622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PC\Desktop\bardha\child_electrical_safety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86200"/>
            <a:ext cx="4724400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PC\Desktop\bardha\Child and ligh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219200"/>
            <a:ext cx="2837656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POQET DHE PRIZAT E DEMTUARA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SJELLIN SHUME FATKEQESI PER NJEREZIMIN PER SHKAK SE PERDOREN PA KONTROLLE !! KUJDES !</a:t>
            </a:r>
            <a:endParaRPr lang="en-US" dirty="0"/>
          </a:p>
        </p:txBody>
      </p:sp>
      <p:pic>
        <p:nvPicPr>
          <p:cNvPr id="5" name="Content Placeholder 4" descr="220px-Steckdo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2794000" cy="177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PC\Desktop\bardha\401_207_f.0322143807590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2438400"/>
            <a:ext cx="2819399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PC\Desktop\bardha\electricity-dangers-625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04800"/>
            <a:ext cx="41148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PC\Desktop\bardha\energybulb_2349220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724400"/>
            <a:ext cx="2438400" cy="1856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PC\Desktop\bardha\electrical-swit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2438400"/>
            <a:ext cx="36195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Lightning Bolt 9"/>
          <p:cNvSpPr/>
          <p:nvPr/>
        </p:nvSpPr>
        <p:spPr>
          <a:xfrm>
            <a:off x="3352800" y="5334000"/>
            <a:ext cx="914400" cy="7620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PRIZA NUK MUND TE MBAJE NUMER TE MADH TE MJETEVE TE VENDOSURA DHE TE LIDHURA ME RRYME DHE SI PASOJE E SAJ VJEN DERI TE NXEHJA E SAJ DHE MUND TE SJELL PASOJA SHUM TE MEDHA, ANDAJ KUJDES !!!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SASIA E KUFIZUAR E ENERGJISE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Placeholder 6" descr="0315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326" b="16326"/>
          <a:stretch>
            <a:fillRect/>
          </a:stretch>
        </p:blipFill>
        <p:spPr>
          <a:xfrm>
            <a:off x="304800" y="381000"/>
            <a:ext cx="3886200" cy="393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PC\Desktop\bardha\dang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1000"/>
            <a:ext cx="38862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Lightning Bolt 5"/>
          <p:cNvSpPr/>
          <p:nvPr/>
        </p:nvSpPr>
        <p:spPr>
          <a:xfrm>
            <a:off x="457200" y="4648200"/>
            <a:ext cx="533400" cy="12192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EDHE  LOJA  KA  RREZIQE  NGA RRYMA  ELEKTRIKE…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KUJDESUNI QE FEMIJET TUAJ (OSE JU) TE MOS PREKIN GJERAT ME RRYME ELEKTRIKE 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EDHE LOJA ME E THJESHTE MUND TE SJELLE DERI TE KONTAKTI ME RRYMEN ELEKTRIKE DHE TE SHKAKTOJE SHUME DEMTIME .</a:t>
            </a:r>
            <a:endParaRPr lang="en-US" dirty="0"/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828800"/>
            <a:ext cx="2780506" cy="2780506"/>
          </a:xfrm>
        </p:spPr>
      </p:pic>
      <p:pic>
        <p:nvPicPr>
          <p:cNvPr id="8" name="Content Placeholder 7" descr="Electricity_is_dangerous_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524000"/>
            <a:ext cx="3441700" cy="3810000"/>
          </a:xfrm>
        </p:spPr>
      </p:pic>
      <p:sp>
        <p:nvSpPr>
          <p:cNvPr id="9" name="Lightning Bolt 8"/>
          <p:cNvSpPr/>
          <p:nvPr/>
        </p:nvSpPr>
        <p:spPr>
          <a:xfrm>
            <a:off x="304800" y="1371600"/>
            <a:ext cx="609600" cy="10668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ics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4273305" cy="4267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UJI  SHKAKTON RREZIK,KUJDES!</a:t>
            </a:r>
            <a:br>
              <a:rPr lang="en-US" dirty="0" smtClean="0"/>
            </a:br>
            <a:r>
              <a:rPr lang="en-US" sz="2000" dirty="0" smtClean="0"/>
              <a:t>MOS PERDORNI PAISJE ELEKTRIKE PERDERISA JENI TE LAGUR OSE KENI ATY AFER PREZENT UJIN . </a:t>
            </a:r>
            <a:endParaRPr lang="en-US" dirty="0"/>
          </a:p>
        </p:txBody>
      </p:sp>
      <p:pic>
        <p:nvPicPr>
          <p:cNvPr id="2050" name="Picture 2" descr="C:\Users\PC\Desktop\bardha\hairdryer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4000"/>
            <a:ext cx="4356100" cy="3962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181600"/>
            <a:ext cx="7162800" cy="910034"/>
          </a:xfrm>
        </p:spPr>
        <p:txBody>
          <a:bodyPr/>
          <a:lstStyle/>
          <a:p>
            <a:r>
              <a:rPr lang="en-US" dirty="0" err="1" smtClean="0"/>
              <a:t>Gjate</a:t>
            </a:r>
            <a:r>
              <a:rPr lang="en-US" dirty="0" smtClean="0"/>
              <a:t> </a:t>
            </a:r>
            <a:r>
              <a:rPr lang="en-US" dirty="0" err="1" smtClean="0"/>
              <a:t>punes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shkaktohet</a:t>
            </a:r>
            <a:r>
              <a:rPr lang="en-US" dirty="0" smtClean="0"/>
              <a:t> </a:t>
            </a:r>
            <a:r>
              <a:rPr lang="en-US" dirty="0" err="1" smtClean="0"/>
              <a:t>demtime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goditje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rryma</a:t>
            </a:r>
            <a:r>
              <a:rPr lang="en-US" dirty="0" smtClean="0"/>
              <a:t> </a:t>
            </a:r>
            <a:r>
              <a:rPr lang="en-US" dirty="0" err="1" smtClean="0"/>
              <a:t>elektrike</a:t>
            </a:r>
            <a:r>
              <a:rPr lang="en-US" dirty="0" smtClean="0"/>
              <a:t> </a:t>
            </a:r>
            <a:r>
              <a:rPr lang="en-US" dirty="0" err="1" smtClean="0"/>
              <a:t>jo</a:t>
            </a:r>
            <a:r>
              <a:rPr lang="en-US" dirty="0" smtClean="0"/>
              <a:t> </a:t>
            </a:r>
            <a:r>
              <a:rPr lang="en-US" dirty="0" err="1" smtClean="0"/>
              <a:t>vetem</a:t>
            </a:r>
            <a:r>
              <a:rPr lang="en-US" dirty="0" smtClean="0"/>
              <a:t> </a:t>
            </a:r>
            <a:r>
              <a:rPr lang="en-US" dirty="0" err="1" smtClean="0"/>
              <a:t>nese</a:t>
            </a:r>
            <a:r>
              <a:rPr lang="en-US" dirty="0" smtClean="0"/>
              <a:t> je duke </a:t>
            </a:r>
            <a:r>
              <a:rPr lang="en-US" dirty="0" err="1" smtClean="0"/>
              <a:t>punuar</a:t>
            </a:r>
            <a:r>
              <a:rPr lang="en-US" dirty="0" smtClean="0"/>
              <a:t> me ate </a:t>
            </a:r>
            <a:r>
              <a:rPr lang="en-US" dirty="0" err="1" smtClean="0"/>
              <a:t>mjet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paisje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nese</a:t>
            </a:r>
            <a:r>
              <a:rPr lang="en-US" dirty="0" smtClean="0"/>
              <a:t> </a:t>
            </a:r>
            <a:r>
              <a:rPr lang="en-US" dirty="0" err="1" smtClean="0"/>
              <a:t>ti</a:t>
            </a:r>
            <a:r>
              <a:rPr lang="en-US" dirty="0" smtClean="0"/>
              <a:t> e </a:t>
            </a:r>
            <a:r>
              <a:rPr lang="en-US" dirty="0" err="1" smtClean="0"/>
              <a:t>prek</a:t>
            </a:r>
            <a:r>
              <a:rPr lang="en-US" dirty="0" smtClean="0"/>
              <a:t> </a:t>
            </a:r>
            <a:r>
              <a:rPr lang="en-US" dirty="0" err="1" smtClean="0"/>
              <a:t>rastesisht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gabimisht,por</a:t>
            </a:r>
            <a:r>
              <a:rPr lang="en-US" dirty="0" smtClean="0"/>
              <a:t> </a:t>
            </a:r>
            <a:r>
              <a:rPr lang="en-US" dirty="0" err="1" smtClean="0"/>
              <a:t>kujdes</a:t>
            </a:r>
            <a:r>
              <a:rPr lang="en-US" dirty="0" smtClean="0"/>
              <a:t> </a:t>
            </a:r>
            <a:r>
              <a:rPr lang="en-US" dirty="0" err="1" smtClean="0"/>
              <a:t>sepse</a:t>
            </a:r>
            <a:r>
              <a:rPr lang="en-US" dirty="0" smtClean="0"/>
              <a:t> </a:t>
            </a:r>
            <a:r>
              <a:rPr lang="en-US" dirty="0" err="1" smtClean="0"/>
              <a:t>goditja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sjell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pasoja</a:t>
            </a:r>
            <a:r>
              <a:rPr lang="en-US" dirty="0" smtClean="0"/>
              <a:t> fatale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qoj</a:t>
            </a:r>
            <a:r>
              <a:rPr lang="en-US" dirty="0" smtClean="0"/>
              <a:t> </a:t>
            </a:r>
            <a:r>
              <a:rPr lang="en-US" dirty="0" err="1" smtClean="0"/>
              <a:t>deri</a:t>
            </a:r>
            <a:r>
              <a:rPr lang="en-US" dirty="0" smtClean="0"/>
              <a:t> ne </a:t>
            </a:r>
            <a:r>
              <a:rPr lang="en-US" dirty="0" err="1" smtClean="0"/>
              <a:t>vdekjen</a:t>
            </a:r>
            <a:r>
              <a:rPr lang="en-US" dirty="0" smtClean="0"/>
              <a:t> e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personi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caktuar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971800"/>
            <a:ext cx="6475232" cy="15240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Punet</a:t>
            </a:r>
            <a:r>
              <a:rPr lang="en-US" sz="2000" dirty="0" smtClean="0"/>
              <a:t> e </a:t>
            </a:r>
            <a:r>
              <a:rPr lang="en-US" sz="2000" dirty="0" err="1" smtClean="0"/>
              <a:t>perditshme</a:t>
            </a:r>
            <a:r>
              <a:rPr lang="en-US" sz="2000" dirty="0" smtClean="0"/>
              <a:t> </a:t>
            </a:r>
            <a:r>
              <a:rPr lang="en-US" sz="2000" dirty="0" err="1" smtClean="0"/>
              <a:t>zakonisht</a:t>
            </a:r>
            <a:r>
              <a:rPr lang="en-US" sz="2000" dirty="0" smtClean="0"/>
              <a:t> </a:t>
            </a:r>
            <a:r>
              <a:rPr lang="en-US" sz="2000" dirty="0" err="1" smtClean="0"/>
              <a:t>kane</a:t>
            </a:r>
            <a:r>
              <a:rPr lang="en-US" sz="2000" dirty="0" smtClean="0"/>
              <a:t> </a:t>
            </a:r>
            <a:r>
              <a:rPr lang="en-US" sz="2000" dirty="0" err="1" smtClean="0"/>
              <a:t>nevoje</a:t>
            </a:r>
            <a:r>
              <a:rPr lang="en-US" sz="2000" dirty="0" smtClean="0"/>
              <a:t> per </a:t>
            </a:r>
            <a:r>
              <a:rPr lang="en-US" sz="2000" dirty="0" err="1" smtClean="0"/>
              <a:t>perdorimin</a:t>
            </a:r>
            <a:r>
              <a:rPr lang="en-US" sz="2000" dirty="0" smtClean="0"/>
              <a:t> e </a:t>
            </a:r>
            <a:r>
              <a:rPr lang="en-US" sz="2000" dirty="0" err="1" smtClean="0"/>
              <a:t>mjeteve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ndryshme</a:t>
            </a:r>
            <a:r>
              <a:rPr lang="en-US" sz="2000" dirty="0" smtClean="0"/>
              <a:t> </a:t>
            </a:r>
            <a:r>
              <a:rPr lang="en-US" sz="2000" dirty="0" err="1" smtClean="0"/>
              <a:t>elektrike</a:t>
            </a:r>
            <a:r>
              <a:rPr lang="en-US" sz="2000" dirty="0" smtClean="0"/>
              <a:t>,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edhe</a:t>
            </a:r>
            <a:r>
              <a:rPr lang="en-US" sz="2000" dirty="0" smtClean="0"/>
              <a:t> </a:t>
            </a:r>
            <a:r>
              <a:rPr lang="en-US" sz="2000" dirty="0" err="1" smtClean="0"/>
              <a:t>ato</a:t>
            </a:r>
            <a:r>
              <a:rPr lang="en-US" sz="2000" dirty="0" smtClean="0"/>
              <a:t> </a:t>
            </a:r>
            <a:r>
              <a:rPr lang="en-US" sz="2000" dirty="0" err="1" smtClean="0"/>
              <a:t>jane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rrezikshme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jo</a:t>
            </a:r>
            <a:r>
              <a:rPr lang="en-US" sz="2000" dirty="0" smtClean="0"/>
              <a:t> </a:t>
            </a:r>
            <a:r>
              <a:rPr lang="en-US" sz="2000" dirty="0" err="1" smtClean="0"/>
              <a:t>çdo</a:t>
            </a:r>
            <a:r>
              <a:rPr lang="en-US" sz="2000" dirty="0" smtClean="0"/>
              <a:t> here </a:t>
            </a:r>
            <a:r>
              <a:rPr lang="en-US" sz="2000" dirty="0" err="1" smtClean="0"/>
              <a:t>jane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pazevendesueshme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5" name="Picture 2" descr="C:\Users\PC\Desktop\bardha\middl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209800" cy="2362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3" descr="C:\Users\PC\Desktop\bardha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43200"/>
            <a:ext cx="2209800" cy="24479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4" descr="C:\Users\PC\Desktop\bardha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28600"/>
            <a:ext cx="2057400" cy="2466975"/>
          </a:xfrm>
          <a:prstGeom prst="rect">
            <a:avLst/>
          </a:prstGeom>
          <a:noFill/>
        </p:spPr>
      </p:pic>
      <p:pic>
        <p:nvPicPr>
          <p:cNvPr id="8" name="Picture 5" descr="C:\Users\PC\Desktop\bardha\images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28600"/>
            <a:ext cx="2152650" cy="2476500"/>
          </a:xfrm>
          <a:prstGeom prst="rect">
            <a:avLst/>
          </a:prstGeom>
          <a:noFill/>
        </p:spPr>
      </p:pic>
      <p:pic>
        <p:nvPicPr>
          <p:cNvPr id="9" name="Picture 6" descr="C:\Users\PC\Desktop\bardha\images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28600"/>
            <a:ext cx="2305050" cy="2466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Goditja</a:t>
            </a:r>
            <a:r>
              <a:rPr lang="en-US" sz="2400" dirty="0" smtClean="0"/>
              <a:t> </a:t>
            </a:r>
            <a:r>
              <a:rPr lang="en-US" sz="2400" dirty="0" err="1" smtClean="0"/>
              <a:t>nga</a:t>
            </a:r>
            <a:r>
              <a:rPr lang="en-US" sz="2400" dirty="0" smtClean="0"/>
              <a:t> </a:t>
            </a:r>
            <a:r>
              <a:rPr lang="en-US" sz="2400" dirty="0" err="1" smtClean="0"/>
              <a:t>rryma</a:t>
            </a:r>
            <a:r>
              <a:rPr lang="en-US" sz="2400" dirty="0" smtClean="0"/>
              <a:t> </a:t>
            </a:r>
            <a:r>
              <a:rPr lang="en-US" sz="2400" dirty="0" err="1" smtClean="0"/>
              <a:t>elektrike</a:t>
            </a:r>
            <a:r>
              <a:rPr lang="en-US" sz="2400" dirty="0" smtClean="0"/>
              <a:t> </a:t>
            </a:r>
            <a:r>
              <a:rPr lang="en-US" sz="2400" dirty="0" err="1" smtClean="0"/>
              <a:t>mund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jete</a:t>
            </a:r>
            <a:r>
              <a:rPr lang="en-US" sz="2400" dirty="0" smtClean="0"/>
              <a:t> me </a:t>
            </a:r>
            <a:r>
              <a:rPr lang="en-US" sz="2400" dirty="0" err="1" smtClean="0"/>
              <a:t>pasoja</a:t>
            </a:r>
            <a:r>
              <a:rPr lang="en-US" sz="2400" dirty="0" smtClean="0"/>
              <a:t> </a:t>
            </a:r>
            <a:r>
              <a:rPr lang="en-US" sz="2400" dirty="0" err="1" smtClean="0"/>
              <a:t>shume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medha</a:t>
            </a:r>
            <a:r>
              <a:rPr lang="en-US" sz="2400" dirty="0" smtClean="0"/>
              <a:t>. </a:t>
            </a:r>
            <a:r>
              <a:rPr lang="en-US" sz="2400" dirty="0" err="1" smtClean="0"/>
              <a:t>Andaj</a:t>
            </a:r>
            <a:r>
              <a:rPr lang="en-US" sz="2400" dirty="0" smtClean="0"/>
              <a:t> :</a:t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Lightning Bolt 3"/>
          <p:cNvSpPr/>
          <p:nvPr/>
        </p:nvSpPr>
        <p:spPr>
          <a:xfrm>
            <a:off x="457200" y="2971800"/>
            <a:ext cx="1371600" cy="2438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0" y="2971800"/>
            <a:ext cx="3041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KUJDES !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</TotalTime>
  <Words>233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   RRYMA ELEKTRIKE DHE rreziqet  </vt:lpstr>
      <vt:lpstr>Fëmijet – LARG   RRYMES !</vt:lpstr>
      <vt:lpstr>POQET DHE PRIZAT E DEMTUARA </vt:lpstr>
      <vt:lpstr>SASIA E KUFIZUAR E ENERGJISE  </vt:lpstr>
      <vt:lpstr>EDHE  LOJA  KA  RREZIQE  NGA RRYMA  ELEKTRIKE…</vt:lpstr>
      <vt:lpstr>UJI  SHKAKTON RREZIK,KUJDES! MOS PERDORNI PAISJE ELEKTRIKE PERDERISA JENI TE LAGUR OSE KENI ATY AFER PREZENT UJIN . </vt:lpstr>
      <vt:lpstr>Punet e perditshme zakonisht kane nevoje per perdorimin e mjeteve te ndryshme elektrike, por edhe ato jane te rrezikshme dhe jo çdo here jane te pazevendesueshme. </vt:lpstr>
      <vt:lpstr>Goditja nga rryma elektrike mund te jete me pasoja shume te medha. Andaj :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RRYMA ELEKTRIKE DHE RREZIQET</dc:title>
  <dc:creator>PC</dc:creator>
  <cp:lastModifiedBy>besi</cp:lastModifiedBy>
  <cp:revision>10</cp:revision>
  <dcterms:created xsi:type="dcterms:W3CDTF">2013-09-07T08:46:58Z</dcterms:created>
  <dcterms:modified xsi:type="dcterms:W3CDTF">2006-06-25T23:02:27Z</dcterms:modified>
</cp:coreProperties>
</file>