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69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>
        <p:scale>
          <a:sx n="62" d="100"/>
          <a:sy n="62" d="100"/>
        </p:scale>
        <p:origin x="-1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D576D-EC3A-4744-AC6C-E1A337DBE950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91063-11CC-4E2B-A769-C2EBB55D6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1E9DF9F-5F84-4AE7-9120-814C8756780B}" type="datetime1">
              <a:rPr lang="en-US" smtClean="0"/>
              <a:pPr/>
              <a:t>10/12/2015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6B9CDA5-4B2D-4250-9627-D6F13D76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34B7-9D49-42E1-B111-555C0D75A2AA}" type="datetime1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CDA5-4B2D-4250-9627-D6F13D76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C1C4-9C95-4CA4-92B1-7CEEA5087712}" type="datetime1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CDA5-4B2D-4250-9627-D6F13D76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2F2B1EE-D0D8-4858-9006-05382B8C2D36}" type="datetime1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CDA5-4B2D-4250-9627-D6F13D76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C54751E-8E11-4A38-9E51-790D835C1FBE}" type="datetime1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6B9CDA5-4B2D-4250-9627-D6F13D7680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D214716-44B9-44DA-B506-444932D3D2DA}" type="datetime1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6B9CDA5-4B2D-4250-9627-D6F13D76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C89753C-F433-47CC-A6EC-6A0DD9D05881}" type="datetime1">
              <a:rPr lang="en-US" smtClean="0"/>
              <a:pPr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6B9CDA5-4B2D-4250-9627-D6F13D76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2AC0-1B74-47E4-B252-963E07A7EE97}" type="datetime1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CDA5-4B2D-4250-9627-D6F13D76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DD9BD4D-9706-4956-8EBE-761BF9707F85}" type="datetime1">
              <a:rPr lang="en-US" smtClean="0"/>
              <a:pPr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6B9CDA5-4B2D-4250-9627-D6F13D76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C69BF3F-D62D-4CD3-A12D-73CD48E104BA}" type="datetime1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6B9CDA5-4B2D-4250-9627-D6F13D76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5DDDF57-04A8-49DD-B64F-4FE92C5E0F2D}" type="datetime1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6B9CDA5-4B2D-4250-9627-D6F13D76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8C17F48-2CF1-44DF-A6C3-175FEB44DEC5}" type="datetime1">
              <a:rPr lang="en-US" smtClean="0"/>
              <a:pPr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6B9CDA5-4B2D-4250-9627-D6F13D76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 dir="r"/>
  </p:transition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Gazzi\My%20Documents\MIT_cheetah_robot_lands_the_running_jump.m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capela-group.com/wp-content/uploads/2014/11/robots_9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81400" y="228600"/>
            <a:ext cx="5257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SHMU-2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Vushtrri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Punim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Seminarik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Lënda: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Informatikë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Tema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Robotika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Nanoteknologjia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Klasa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IX-8</a:t>
            </a:r>
            <a:b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Punuar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Genta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Dervishi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Elma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Pantina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Vlerë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Tahiri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Fjoralba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Krasniqi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5943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Vushtrri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2015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7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Përdorimi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nanoteknologjisë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7" descr="reseach-nanomedic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3300984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657600" y="1295400"/>
            <a:ext cx="510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Shkencëtarët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prodhuar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motorë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vegjël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elektrik,marshe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susta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madhësi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vetëm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qindra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nanometër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Ata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shpresojnë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lidhin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këto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pjesë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vogla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prodhuar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nanomakina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nanorobotë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Këto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pajisje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shtihen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ardhur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ndihmë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kirurgëve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ndërhyrë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trupin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njeriut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qarkulluar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sistemin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qarkullimit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gjakut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sulmuar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mikrobet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dëmshme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b2dccdbebb9182ccd9e96a254aea717a--mmf250x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114800"/>
            <a:ext cx="24384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2362200" y="45720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Nanothërrmijat</a:t>
            </a:r>
            <a:r>
              <a:rPr lang="en-US" dirty="0" smtClean="0"/>
              <a:t>-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kremet</a:t>
            </a:r>
            <a:r>
              <a:rPr lang="en-US" dirty="0" smtClean="0"/>
              <a:t> </a:t>
            </a:r>
            <a:r>
              <a:rPr lang="en-US" dirty="0" err="1" smtClean="0"/>
              <a:t>kundër</a:t>
            </a:r>
            <a:r>
              <a:rPr lang="en-US" dirty="0" smtClean="0"/>
              <a:t> </a:t>
            </a:r>
            <a:r>
              <a:rPr lang="en-US" dirty="0" err="1" smtClean="0"/>
              <a:t>diellit</a:t>
            </a:r>
            <a:r>
              <a:rPr lang="en-US" dirty="0" smtClean="0"/>
              <a:t> </a:t>
            </a:r>
            <a:r>
              <a:rPr lang="en-US" dirty="0" err="1" smtClean="0"/>
              <a:t>sigurojnë</a:t>
            </a:r>
            <a:r>
              <a:rPr lang="en-US" dirty="0" smtClean="0"/>
              <a:t> </a:t>
            </a:r>
            <a:r>
              <a:rPr lang="en-US" dirty="0" err="1" smtClean="0"/>
              <a:t>mbrojtje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ngjyrë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njëtrajtshme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CDA5-4B2D-4250-9627-D6F13D76805F}" type="slidenum">
              <a:rPr lang="en-US" sz="1700" smtClean="0"/>
              <a:pPr/>
              <a:t>10</a:t>
            </a:fld>
            <a:endParaRPr lang="en-US" sz="17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Përfundime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dhe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rekomandime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Robotika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nanoteknologjia</a:t>
            </a:r>
            <a:r>
              <a:rPr lang="en-US" sz="2000" dirty="0" smtClean="0"/>
              <a:t> </a:t>
            </a:r>
            <a:r>
              <a:rPr lang="en-US" sz="2000" dirty="0" err="1" smtClean="0"/>
              <a:t>janë</a:t>
            </a:r>
            <a:r>
              <a:rPr lang="en-US" sz="2000" dirty="0" smtClean="0"/>
              <a:t> </a:t>
            </a:r>
            <a:r>
              <a:rPr lang="en-US" sz="2000" dirty="0" err="1" smtClean="0"/>
              <a:t>inovacione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shkenceës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që</a:t>
            </a:r>
            <a:r>
              <a:rPr lang="en-US" sz="2000" dirty="0" smtClean="0"/>
              <a:t>  </a:t>
            </a:r>
            <a:r>
              <a:rPr lang="en-US" sz="2000" dirty="0" err="1" smtClean="0"/>
              <a:t>kanë</a:t>
            </a:r>
            <a:r>
              <a:rPr lang="en-US" sz="2000" dirty="0" smtClean="0"/>
              <a:t> </a:t>
            </a:r>
            <a:r>
              <a:rPr lang="en-US" sz="2000" dirty="0" err="1" smtClean="0"/>
              <a:t>bërë</a:t>
            </a:r>
            <a:r>
              <a:rPr lang="en-US" sz="2000" dirty="0" smtClean="0"/>
              <a:t>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jeta</a:t>
            </a:r>
            <a:r>
              <a:rPr lang="en-US" sz="2000" dirty="0" smtClean="0"/>
              <a:t> e </a:t>
            </a:r>
            <a:r>
              <a:rPr lang="en-US" sz="2000" dirty="0" err="1" smtClean="0"/>
              <a:t>njeriut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përparojë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një</a:t>
            </a:r>
            <a:r>
              <a:rPr lang="en-US" sz="2000" dirty="0" smtClean="0"/>
              <a:t> </a:t>
            </a:r>
            <a:r>
              <a:rPr lang="en-US" sz="2000" dirty="0" err="1" smtClean="0"/>
              <a:t>shkallë</a:t>
            </a:r>
            <a:r>
              <a:rPr lang="en-US" sz="2000" dirty="0" smtClean="0"/>
              <a:t> </a:t>
            </a:r>
            <a:r>
              <a:rPr lang="en-US" sz="2000" dirty="0" err="1" smtClean="0"/>
              <a:t>shumë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lartë</a:t>
            </a:r>
            <a:r>
              <a:rPr lang="en-US" sz="2000" dirty="0" smtClean="0"/>
              <a:t>  </a:t>
            </a:r>
            <a:r>
              <a:rPr lang="en-US" sz="2000" dirty="0" err="1" smtClean="0"/>
              <a:t>ku</a:t>
            </a:r>
            <a:r>
              <a:rPr lang="en-US" sz="2000" dirty="0" smtClean="0"/>
              <a:t> </a:t>
            </a:r>
            <a:r>
              <a:rPr lang="en-US" sz="2000" dirty="0" err="1" smtClean="0"/>
              <a:t>gjithçka</a:t>
            </a:r>
            <a:r>
              <a:rPr lang="en-US" sz="2000" dirty="0" smtClean="0"/>
              <a:t> </a:t>
            </a:r>
            <a:r>
              <a:rPr lang="en-US" sz="2000" dirty="0" err="1" smtClean="0"/>
              <a:t>varet</a:t>
            </a:r>
            <a:r>
              <a:rPr lang="en-US" sz="2000" dirty="0" smtClean="0"/>
              <a:t> </a:t>
            </a:r>
            <a:r>
              <a:rPr lang="en-US" sz="2000" dirty="0" err="1" smtClean="0"/>
              <a:t>nga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teknologjia</a:t>
            </a:r>
            <a:r>
              <a:rPr lang="en-US" sz="2000" dirty="0" smtClean="0"/>
              <a:t> </a:t>
            </a:r>
            <a:r>
              <a:rPr lang="en-US" sz="2000" dirty="0" err="1" smtClean="0"/>
              <a:t>moderne</a:t>
            </a:r>
            <a:r>
              <a:rPr lang="en-US" sz="2000" dirty="0" smtClean="0"/>
              <a:t>. </a:t>
            </a:r>
            <a:r>
              <a:rPr lang="en-US" sz="2000" dirty="0" err="1" smtClean="0"/>
              <a:t>Mirëpo</a:t>
            </a:r>
            <a:r>
              <a:rPr lang="en-US" sz="2000" dirty="0" smtClean="0"/>
              <a:t> </a:t>
            </a:r>
            <a:r>
              <a:rPr lang="en-US" sz="2000" dirty="0" err="1" smtClean="0"/>
              <a:t>çdo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gjë</a:t>
            </a:r>
            <a:r>
              <a:rPr lang="en-US" sz="2000" dirty="0" smtClean="0"/>
              <a:t>  </a:t>
            </a:r>
            <a:r>
              <a:rPr lang="en-US" sz="2000" dirty="0" err="1" smtClean="0"/>
              <a:t>pozitive</a:t>
            </a:r>
            <a:r>
              <a:rPr lang="en-US" sz="2000" dirty="0" smtClean="0"/>
              <a:t> e ka </a:t>
            </a:r>
            <a:r>
              <a:rPr lang="en-US" sz="2000" dirty="0" err="1" smtClean="0"/>
              <a:t>edhe</a:t>
            </a:r>
            <a:r>
              <a:rPr lang="en-US" sz="2000" dirty="0" smtClean="0"/>
              <a:t> </a:t>
            </a:r>
            <a:r>
              <a:rPr lang="en-US" sz="2000" dirty="0" err="1" smtClean="0"/>
              <a:t>anën</a:t>
            </a:r>
            <a:r>
              <a:rPr lang="en-US" sz="2000" dirty="0" smtClean="0"/>
              <a:t> e vet negative. </a:t>
            </a:r>
            <a:r>
              <a:rPr lang="en-US" sz="2000" dirty="0" err="1" smtClean="0"/>
              <a:t>Problemi</a:t>
            </a:r>
            <a:r>
              <a:rPr lang="en-US" sz="2000" dirty="0" smtClean="0"/>
              <a:t> </a:t>
            </a:r>
            <a:r>
              <a:rPr lang="en-US" sz="2000" dirty="0" err="1" smtClean="0"/>
              <a:t>nuk</a:t>
            </a:r>
            <a:r>
              <a:rPr lang="en-US" sz="2000" dirty="0" smtClean="0"/>
              <a:t> </a:t>
            </a:r>
            <a:r>
              <a:rPr lang="en-US" sz="2000" dirty="0" err="1" smtClean="0"/>
              <a:t>është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roboti</a:t>
            </a:r>
            <a:r>
              <a:rPr lang="en-US" sz="2000" dirty="0" smtClean="0"/>
              <a:t> 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fillojë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mendojë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njeriu</a:t>
            </a:r>
            <a:r>
              <a:rPr lang="en-US" sz="2000" dirty="0" smtClean="0"/>
              <a:t>,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njeriu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fillojë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mendojë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roboti</a:t>
            </a:r>
            <a:r>
              <a:rPr lang="en-US" sz="20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CDA5-4B2D-4250-9627-D6F13D76805F}" type="slidenum">
              <a:rPr lang="en-US" sz="1700" smtClean="0"/>
              <a:pPr/>
              <a:t>11</a:t>
            </a:fld>
            <a:endParaRPr lang="en-US" sz="17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CDA5-4B2D-4250-9627-D6F13D76805F}" type="slidenum">
              <a:rPr lang="en-US" sz="1700" smtClean="0"/>
              <a:pPr/>
              <a:t>12</a:t>
            </a:fld>
            <a:endParaRPr lang="en-US" sz="17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89154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</a:t>
            </a:r>
          </a:p>
          <a:p>
            <a:r>
              <a:rPr lang="en-US" sz="3200" dirty="0" smtClean="0"/>
              <a:t>    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Literatura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Enciklopedia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e re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fëmijë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https://www.nasa.gov</a:t>
            </a:r>
          </a:p>
          <a:p>
            <a:endParaRPr lang="en-US" sz="25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Përmbajtja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punimit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Çka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robotika</a:t>
            </a:r>
            <a:r>
              <a:rPr lang="en-US" dirty="0" smtClean="0"/>
              <a:t>?............................... </a:t>
            </a:r>
            <a:r>
              <a:rPr lang="en-US" sz="2500" dirty="0" smtClean="0"/>
              <a:t>3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Përdorimi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robotëve</a:t>
            </a:r>
            <a:r>
              <a:rPr lang="en-US" dirty="0" smtClean="0"/>
              <a:t> ……………………. </a:t>
            </a:r>
            <a:r>
              <a:rPr lang="en-US" sz="2500" dirty="0" smtClean="0"/>
              <a:t>4-6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Nanoteknologjia</a:t>
            </a:r>
            <a:r>
              <a:rPr lang="en-US" dirty="0" smtClean="0"/>
              <a:t> </a:t>
            </a:r>
            <a:r>
              <a:rPr lang="en-US" sz="2500" dirty="0" smtClean="0"/>
              <a:t>……………………………</a:t>
            </a:r>
            <a:r>
              <a:rPr lang="en-US" dirty="0" smtClean="0"/>
              <a:t>…</a:t>
            </a:r>
            <a:r>
              <a:rPr lang="en-US" sz="2500" dirty="0" smtClean="0"/>
              <a:t> 7-8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Nanotubat</a:t>
            </a:r>
            <a:r>
              <a:rPr lang="en-US" dirty="0" smtClean="0"/>
              <a:t>………………………………… </a:t>
            </a:r>
            <a:r>
              <a:rPr lang="en-US" sz="2500" dirty="0" smtClean="0"/>
              <a:t>9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Përdorimi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nanoteknologjisë</a:t>
            </a:r>
            <a:r>
              <a:rPr lang="en-US" dirty="0" smtClean="0"/>
              <a:t>……………</a:t>
            </a:r>
            <a:r>
              <a:rPr lang="en-US" sz="2500" dirty="0" smtClean="0"/>
              <a:t>10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Përfundime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rekomandime</a:t>
            </a:r>
            <a:r>
              <a:rPr lang="en-US" dirty="0" smtClean="0"/>
              <a:t>……….. </a:t>
            </a:r>
            <a:r>
              <a:rPr lang="en-US" sz="2500" dirty="0" smtClean="0"/>
              <a:t>11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Literatura</a:t>
            </a:r>
            <a:r>
              <a:rPr lang="en-US" dirty="0" smtClean="0"/>
              <a:t>………………………………….. </a:t>
            </a:r>
            <a:r>
              <a:rPr lang="en-US" sz="2500" dirty="0" smtClean="0"/>
              <a:t>12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600" dirty="0" smtClean="0"/>
          </a:p>
          <a:p>
            <a:fld id="{C6B9CDA5-4B2D-4250-9627-D6F13D76805F}" type="slidenum">
              <a:rPr lang="en-US" sz="1700" smtClean="0"/>
              <a:pPr/>
              <a:t>2</a:t>
            </a:fld>
            <a:endParaRPr lang="en-US" sz="17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Çka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është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robotika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59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/>
              <a:t>Robotët</a:t>
            </a:r>
            <a:r>
              <a:rPr lang="en-US" sz="2000" dirty="0" smtClean="0"/>
              <a:t> </a:t>
            </a:r>
            <a:r>
              <a:rPr lang="en-US" sz="2000" dirty="0" err="1" smtClean="0"/>
              <a:t>janë</a:t>
            </a:r>
            <a:r>
              <a:rPr lang="en-US" sz="2000" dirty="0" smtClean="0"/>
              <a:t> </a:t>
            </a:r>
            <a:r>
              <a:rPr lang="en-US" sz="2000" dirty="0" err="1" smtClean="0"/>
              <a:t>makina</a:t>
            </a:r>
            <a:r>
              <a:rPr lang="en-US" sz="2000" dirty="0" smtClean="0"/>
              <a:t>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mund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bëjnë</a:t>
            </a:r>
            <a:r>
              <a:rPr lang="en-US" sz="2000" dirty="0" smtClean="0"/>
              <a:t> </a:t>
            </a:r>
            <a:r>
              <a:rPr lang="en-US" sz="2000" dirty="0" err="1" smtClean="0"/>
              <a:t>punët</a:t>
            </a:r>
            <a:r>
              <a:rPr lang="en-US" sz="2000" dirty="0" smtClean="0"/>
              <a:t>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bëjnë</a:t>
            </a:r>
            <a:r>
              <a:rPr lang="en-US" sz="2000" dirty="0" smtClean="0"/>
              <a:t> </a:t>
            </a:r>
            <a:r>
              <a:rPr lang="en-US" sz="2000" dirty="0" err="1" smtClean="0"/>
              <a:t>edhe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njerëzit</a:t>
            </a:r>
            <a:r>
              <a:rPr lang="en-US" sz="2000" dirty="0" smtClean="0"/>
              <a:t> ,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ndryshe</a:t>
            </a:r>
            <a:r>
              <a:rPr lang="en-US" sz="2000" dirty="0" smtClean="0"/>
              <a:t> </a:t>
            </a:r>
            <a:r>
              <a:rPr lang="en-US" sz="2000" dirty="0" err="1" smtClean="0"/>
              <a:t>nga</a:t>
            </a:r>
            <a:r>
              <a:rPr lang="en-US" sz="2000" dirty="0" smtClean="0"/>
              <a:t> </a:t>
            </a:r>
            <a:r>
              <a:rPr lang="en-US" sz="2000" dirty="0" err="1" smtClean="0"/>
              <a:t>këta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fundit</a:t>
            </a:r>
            <a:r>
              <a:rPr lang="en-US" sz="2000" dirty="0" smtClean="0"/>
              <a:t> , </a:t>
            </a:r>
            <a:r>
              <a:rPr lang="en-US" sz="2000" dirty="0" err="1" smtClean="0"/>
              <a:t>ata</a:t>
            </a:r>
            <a:r>
              <a:rPr lang="en-US" sz="2000" dirty="0" smtClean="0"/>
              <a:t> as </a:t>
            </a:r>
            <a:r>
              <a:rPr lang="en-US" sz="2000" dirty="0" err="1" smtClean="0"/>
              <a:t>nuk</a:t>
            </a:r>
            <a:r>
              <a:rPr lang="en-US" sz="2000" dirty="0" smtClean="0"/>
              <a:t> </a:t>
            </a:r>
            <a:r>
              <a:rPr lang="en-US" sz="2000" dirty="0" err="1" smtClean="0"/>
              <a:t>lodhen</a:t>
            </a:r>
            <a:r>
              <a:rPr lang="en-US" sz="2000" dirty="0" smtClean="0"/>
              <a:t>, as</a:t>
            </a:r>
          </a:p>
          <a:p>
            <a:pPr>
              <a:buNone/>
            </a:pPr>
            <a:r>
              <a:rPr lang="en-US" sz="2000" dirty="0" err="1" smtClean="0"/>
              <a:t>nuk</a:t>
            </a:r>
            <a:r>
              <a:rPr lang="en-US" sz="2000" dirty="0" smtClean="0"/>
              <a:t>  </a:t>
            </a:r>
            <a:r>
              <a:rPr lang="en-US" sz="2000" dirty="0" err="1" smtClean="0"/>
              <a:t>mërziten</a:t>
            </a:r>
            <a:r>
              <a:rPr lang="en-US" sz="2000" dirty="0" smtClean="0"/>
              <a:t>. </a:t>
            </a:r>
            <a:r>
              <a:rPr lang="en-US" sz="2000" dirty="0" err="1" smtClean="0"/>
              <a:t>Disa</a:t>
            </a:r>
            <a:r>
              <a:rPr lang="en-US" sz="2000" dirty="0" smtClean="0"/>
              <a:t> </a:t>
            </a:r>
            <a:r>
              <a:rPr lang="en-US" sz="2000" dirty="0" err="1" smtClean="0"/>
              <a:t>robotë</a:t>
            </a:r>
            <a:r>
              <a:rPr lang="en-US" sz="2000" dirty="0" smtClean="0"/>
              <a:t> </a:t>
            </a:r>
            <a:r>
              <a:rPr lang="en-US" sz="2000" dirty="0" err="1" smtClean="0"/>
              <a:t>punojnë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vende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rrezikshme</a:t>
            </a:r>
            <a:r>
              <a:rPr lang="en-US" sz="2000" dirty="0" smtClean="0"/>
              <a:t> </a:t>
            </a:r>
            <a:r>
              <a:rPr lang="en-US" sz="2000" dirty="0" err="1" smtClean="0"/>
              <a:t>për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jetën</a:t>
            </a:r>
            <a:r>
              <a:rPr lang="en-US" sz="2000" dirty="0" smtClean="0"/>
              <a:t> e </a:t>
            </a:r>
            <a:r>
              <a:rPr lang="en-US" sz="2000" dirty="0" err="1" smtClean="0"/>
              <a:t>njerzve.Të</a:t>
            </a:r>
            <a:r>
              <a:rPr lang="en-US" sz="2000" dirty="0" smtClean="0"/>
              <a:t> </a:t>
            </a:r>
            <a:r>
              <a:rPr lang="en-US" sz="2000" dirty="0" err="1" smtClean="0"/>
              <a:t>tjerët</a:t>
            </a:r>
            <a:r>
              <a:rPr lang="en-US" sz="2000" dirty="0" smtClean="0"/>
              <a:t> </a:t>
            </a:r>
            <a:r>
              <a:rPr lang="en-US" sz="2000" dirty="0" err="1" smtClean="0"/>
              <a:t>zotërojnë</a:t>
            </a:r>
            <a:r>
              <a:rPr lang="en-US" sz="2000" dirty="0" smtClean="0"/>
              <a:t> </a:t>
            </a:r>
            <a:r>
              <a:rPr lang="en-US" sz="2000" dirty="0" err="1" smtClean="0"/>
              <a:t>intelegjencë</a:t>
            </a:r>
            <a:r>
              <a:rPr lang="en-US" sz="2000" dirty="0" smtClean="0"/>
              <a:t> </a:t>
            </a:r>
            <a:r>
              <a:rPr lang="en-US" sz="2000" dirty="0" err="1" smtClean="0"/>
              <a:t>artificiale</a:t>
            </a:r>
            <a:r>
              <a:rPr lang="en-US" sz="2000" dirty="0" smtClean="0"/>
              <a:t> e </a:t>
            </a:r>
            <a:r>
              <a:rPr lang="en-US" sz="2000" dirty="0" err="1" smtClean="0"/>
              <a:t>cila</a:t>
            </a:r>
            <a:r>
              <a:rPr lang="en-US" sz="2000" dirty="0" smtClean="0"/>
              <a:t> I</a:t>
            </a:r>
          </a:p>
          <a:p>
            <a:pPr>
              <a:buNone/>
            </a:pPr>
            <a:r>
              <a:rPr lang="en-US" sz="2000" dirty="0" err="1" smtClean="0"/>
              <a:t>ndihmon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zgjidhin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ndryshme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276600"/>
            <a:ext cx="5486400" cy="3364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CDA5-4B2D-4250-9627-D6F13D76805F}" type="slidenum">
              <a:rPr lang="en-US" sz="1700" smtClean="0"/>
              <a:pPr/>
              <a:t>3</a:t>
            </a:fld>
            <a:endParaRPr lang="en-US" sz="17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Përdorimi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i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robotëve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-</a:t>
            </a:r>
            <a:r>
              <a:rPr lang="en-US" sz="2200" u="sng" dirty="0" err="1" smtClean="0"/>
              <a:t>Eksplorimi</a:t>
            </a:r>
            <a:r>
              <a:rPr lang="en-US" sz="2200" u="sng" dirty="0" smtClean="0"/>
              <a:t> </a:t>
            </a:r>
            <a:r>
              <a:rPr lang="en-US" sz="2200" u="sng" dirty="0" err="1" smtClean="0"/>
              <a:t>i</a:t>
            </a:r>
            <a:r>
              <a:rPr lang="en-US" sz="2200" u="sng" dirty="0" smtClean="0"/>
              <a:t> </a:t>
            </a:r>
            <a:r>
              <a:rPr lang="en-US" sz="2200" u="sng" dirty="0" err="1" smtClean="0"/>
              <a:t>hapësirës</a:t>
            </a:r>
            <a:r>
              <a:rPr lang="en-US" sz="2200" u="sng" dirty="0" smtClean="0"/>
              <a:t>-</a:t>
            </a:r>
          </a:p>
          <a:p>
            <a:pPr>
              <a:buNone/>
            </a:pP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vitin</a:t>
            </a:r>
            <a:r>
              <a:rPr lang="en-US" sz="2000" dirty="0" smtClean="0"/>
              <a:t> 2003, NASA </a:t>
            </a:r>
            <a:r>
              <a:rPr lang="en-US" sz="2000" dirty="0" err="1" smtClean="0"/>
              <a:t>hodhi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terren</a:t>
            </a:r>
            <a:r>
              <a:rPr lang="en-US" sz="2000" dirty="0" smtClean="0"/>
              <a:t> </a:t>
            </a:r>
            <a:r>
              <a:rPr lang="en-US" sz="2000" dirty="0" err="1" smtClean="0"/>
              <a:t>dy</a:t>
            </a:r>
            <a:r>
              <a:rPr lang="en-US" sz="2000" dirty="0" smtClean="0"/>
              <a:t> </a:t>
            </a:r>
            <a:r>
              <a:rPr lang="en-US" sz="2000" dirty="0" err="1" smtClean="0"/>
              <a:t>mjete</a:t>
            </a:r>
            <a:r>
              <a:rPr lang="en-US" sz="2000" dirty="0" smtClean="0"/>
              <a:t> </a:t>
            </a:r>
            <a:r>
              <a:rPr lang="en-US" sz="2000" dirty="0" err="1" smtClean="0"/>
              <a:t>robotike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quajtura</a:t>
            </a:r>
            <a:r>
              <a:rPr lang="en-US" sz="2000" dirty="0" smtClean="0"/>
              <a:t> Rover,</a:t>
            </a:r>
          </a:p>
          <a:p>
            <a:pPr>
              <a:buNone/>
            </a:pPr>
            <a:r>
              <a:rPr lang="en-US" sz="2000" dirty="0" err="1" smtClean="0"/>
              <a:t>për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eksploruar</a:t>
            </a:r>
            <a:r>
              <a:rPr lang="en-US" sz="2000" dirty="0" smtClean="0"/>
              <a:t> </a:t>
            </a:r>
            <a:r>
              <a:rPr lang="en-US" sz="2000" dirty="0" err="1" smtClean="0"/>
              <a:t>sipërfaqen</a:t>
            </a:r>
            <a:r>
              <a:rPr lang="en-US" sz="2000" dirty="0" smtClean="0"/>
              <a:t> e </a:t>
            </a:r>
            <a:r>
              <a:rPr lang="en-US" sz="2000" dirty="0" err="1" smtClean="0"/>
              <a:t>Marsit</a:t>
            </a:r>
            <a:r>
              <a:rPr lang="en-US" sz="2000" dirty="0" smtClean="0"/>
              <a:t>. </a:t>
            </a:r>
            <a:r>
              <a:rPr lang="en-US" sz="2000" dirty="0" err="1" smtClean="0"/>
              <a:t>Më</a:t>
            </a:r>
            <a:r>
              <a:rPr lang="en-US" sz="2000" dirty="0" smtClean="0"/>
              <a:t> 6 </a:t>
            </a:r>
            <a:r>
              <a:rPr lang="en-US" sz="2000" dirty="0" err="1" smtClean="0"/>
              <a:t>gusht</a:t>
            </a:r>
            <a:r>
              <a:rPr lang="en-US" sz="2000" dirty="0" smtClean="0"/>
              <a:t> 2012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planetin</a:t>
            </a:r>
            <a:r>
              <a:rPr lang="en-US" sz="2000" dirty="0" smtClean="0"/>
              <a:t> Mars</a:t>
            </a:r>
          </a:p>
          <a:p>
            <a:pPr>
              <a:buNone/>
            </a:pPr>
            <a:r>
              <a:rPr lang="en-US" sz="2000" dirty="0" err="1" smtClean="0"/>
              <a:t>zbarkoi</a:t>
            </a:r>
            <a:r>
              <a:rPr lang="en-US" sz="2000" dirty="0" smtClean="0"/>
              <a:t> </a:t>
            </a:r>
            <a:r>
              <a:rPr lang="en-US" sz="2000" dirty="0" err="1" smtClean="0"/>
              <a:t>mjeti</a:t>
            </a:r>
            <a:r>
              <a:rPr lang="en-US" sz="2000" dirty="0" smtClean="0"/>
              <a:t> </a:t>
            </a:r>
            <a:r>
              <a:rPr lang="en-US" sz="2000" dirty="0" err="1" smtClean="0"/>
              <a:t>robotik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quajtur</a:t>
            </a:r>
            <a:r>
              <a:rPr lang="en-US" sz="2000" dirty="0" smtClean="0"/>
              <a:t> Curiosity Rover,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cili</a:t>
            </a:r>
            <a:r>
              <a:rPr lang="en-US" sz="2000" dirty="0" smtClean="0"/>
              <a:t> </a:t>
            </a:r>
            <a:r>
              <a:rPr lang="en-US" sz="2000" dirty="0" err="1" smtClean="0"/>
              <a:t>ishte</a:t>
            </a:r>
            <a:r>
              <a:rPr lang="en-US" sz="2000" dirty="0" smtClean="0"/>
              <a:t>  </a:t>
            </a:r>
            <a:r>
              <a:rPr lang="en-US" sz="2000" dirty="0" err="1" smtClean="0"/>
              <a:t>programuar</a:t>
            </a:r>
            <a:r>
              <a:rPr lang="en-US" sz="2000" dirty="0" smtClean="0"/>
              <a:t> </a:t>
            </a:r>
            <a:r>
              <a:rPr lang="en-US" sz="2000" dirty="0" err="1" smtClean="0"/>
              <a:t>që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dërgonte</a:t>
            </a:r>
            <a:r>
              <a:rPr lang="en-US" sz="2000" dirty="0" smtClean="0"/>
              <a:t> </a:t>
            </a:r>
            <a:r>
              <a:rPr lang="en-US" sz="2000" dirty="0" err="1" smtClean="0"/>
              <a:t>pamje</a:t>
            </a:r>
            <a:r>
              <a:rPr lang="en-US" sz="2000" dirty="0" smtClean="0"/>
              <a:t> </a:t>
            </a:r>
            <a:r>
              <a:rPr lang="en-US" sz="2000" dirty="0" err="1" smtClean="0"/>
              <a:t>nga</a:t>
            </a:r>
            <a:r>
              <a:rPr lang="en-US" sz="2000" dirty="0" smtClean="0"/>
              <a:t> </a:t>
            </a:r>
            <a:r>
              <a:rPr lang="en-US" sz="2000" dirty="0" err="1" smtClean="0"/>
              <a:t>Marsi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Tokë</a:t>
            </a:r>
            <a:r>
              <a:rPr lang="en-US" sz="2000" dirty="0" smtClean="0"/>
              <a:t>. </a:t>
            </a:r>
            <a:r>
              <a:rPr lang="en-US" sz="2000" dirty="0" err="1" smtClean="0"/>
              <a:t>Ky</a:t>
            </a:r>
            <a:r>
              <a:rPr lang="en-US" sz="2000" dirty="0" smtClean="0"/>
              <a:t> </a:t>
            </a:r>
            <a:r>
              <a:rPr lang="en-US" sz="2000" dirty="0" err="1" smtClean="0"/>
              <a:t>zbarkim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Mars </a:t>
            </a:r>
            <a:r>
              <a:rPr lang="en-US" sz="2000" dirty="0" err="1" smtClean="0"/>
              <a:t>konsiderohet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një</a:t>
            </a:r>
            <a:r>
              <a:rPr lang="en-US" sz="2000" dirty="0" smtClean="0"/>
              <a:t> </a:t>
            </a:r>
            <a:r>
              <a:rPr lang="en-US" sz="2000" dirty="0" err="1" smtClean="0"/>
              <a:t>prej</a:t>
            </a:r>
            <a:r>
              <a:rPr lang="en-US" sz="2000" dirty="0" smtClean="0"/>
              <a:t> </a:t>
            </a:r>
            <a:r>
              <a:rPr lang="en-US" sz="2000" dirty="0" err="1" smtClean="0"/>
              <a:t>arritjeve</a:t>
            </a:r>
            <a:r>
              <a:rPr lang="en-US" sz="2000" dirty="0" smtClean="0"/>
              <a:t> </a:t>
            </a:r>
            <a:r>
              <a:rPr lang="en-US" sz="2000" dirty="0" err="1" smtClean="0"/>
              <a:t>më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mëdha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NASA-s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eksplorimin</a:t>
            </a:r>
            <a:r>
              <a:rPr lang="en-US" sz="2000" dirty="0" smtClean="0"/>
              <a:t> e </a:t>
            </a:r>
            <a:r>
              <a:rPr lang="en-US" sz="2000" dirty="0" err="1" smtClean="0"/>
              <a:t>hapësirës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buNone/>
            </a:pPr>
            <a:endParaRPr lang="en-US" sz="2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3733800"/>
          <a:ext cx="4495800" cy="3065780"/>
        </p:xfrm>
        <a:graphic>
          <a:graphicData uri="http://schemas.openxmlformats.org/drawingml/2006/table">
            <a:tbl>
              <a:tblPr firstCol="1">
                <a:tableStyleId>{5940675A-B579-460E-94D1-54222C63F5DA}</a:tableStyleId>
              </a:tblPr>
              <a:tblGrid>
                <a:gridCol w="2247900"/>
                <a:gridCol w="2247900"/>
              </a:tblGrid>
              <a:tr h="4851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Lloji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misionit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Eksplorimi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Marsit</a:t>
                      </a:r>
                      <a:endParaRPr lang="en-US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Operatori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NASA</a:t>
                      </a:r>
                      <a:endParaRPr lang="en-US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Data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nisjes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 </a:t>
                      </a:r>
                      <a:r>
                        <a:rPr lang="en-US" dirty="0" err="1" smtClean="0"/>
                        <a:t>nëntor</a:t>
                      </a:r>
                      <a:r>
                        <a:rPr lang="en-US" baseline="0" dirty="0" smtClean="0"/>
                        <a:t> 2011</a:t>
                      </a:r>
                      <a:endParaRPr lang="en-US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Data e </a:t>
                      </a:r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arritjes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</a:t>
                      </a:r>
                      <a:r>
                        <a:rPr lang="en-US" dirty="0" err="1" smtClean="0"/>
                        <a:t>gusht</a:t>
                      </a:r>
                      <a:r>
                        <a:rPr lang="en-US" dirty="0" smtClean="0"/>
                        <a:t> 2012</a:t>
                      </a:r>
                      <a:endParaRPr lang="en-US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Zgjatja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misionit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1157 </a:t>
                      </a:r>
                      <a:r>
                        <a:rPr lang="en-US" dirty="0" err="1" smtClean="0"/>
                        <a:t>ditë</a:t>
                      </a:r>
                      <a:endParaRPr lang="en-US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Vendi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arritjes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Aelois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Palus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Gale Crater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30" name="Picture 2" descr="PIA16239 High-Resolution Self-Portrait by Curiosity Rover Arm Cam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749040"/>
            <a:ext cx="3657600" cy="288036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CDA5-4B2D-4250-9627-D6F13D76805F}" type="slidenum">
              <a:rPr lang="en-US" sz="1700" smtClean="0"/>
              <a:pPr/>
              <a:t>4</a:t>
            </a:fld>
            <a:endParaRPr lang="en-US" sz="17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8600"/>
            <a:ext cx="9144000" cy="6629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2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u="sng" dirty="0" err="1" smtClean="0">
                <a:latin typeface="Times New Roman" pitchFamily="18" charset="0"/>
                <a:cs typeface="Times New Roman" pitchFamily="18" charset="0"/>
              </a:rPr>
              <a:t>Aeroplani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 err="1" smtClean="0">
                <a:latin typeface="Times New Roman" pitchFamily="18" charset="0"/>
                <a:cs typeface="Times New Roman" pitchFamily="18" charset="0"/>
              </a:rPr>
              <a:t>Spiun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Grabitqari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Telekomanduar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aeroplan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 pilot,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përdoret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kryer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vëzhgime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 Ai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kontrollohet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përmes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sateliti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pilot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gjendet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tokë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pajisur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raketa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quajtura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Hellfire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zjarri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ferrit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-</a:t>
            </a:r>
            <a:r>
              <a:rPr lang="en-US" sz="2200" u="sng" dirty="0" err="1" smtClean="0">
                <a:latin typeface="Times New Roman" pitchFamily="18" charset="0"/>
                <a:cs typeface="Times New Roman" pitchFamily="18" charset="0"/>
              </a:rPr>
              <a:t>Robotët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 err="1" smtClean="0">
                <a:latin typeface="Times New Roman" pitchFamily="18" charset="0"/>
                <a:cs typeface="Times New Roman" pitchFamily="18" charset="0"/>
              </a:rPr>
              <a:t>industrialë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Robotët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industrialë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përdoren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konvejerin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prodhimit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makinave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gjë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tjeter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veçse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makineri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cilat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bëjnë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vazhdimisht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njëjtën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shpejtë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përpiktë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lodhen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kurrë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1" y="228600"/>
            <a:ext cx="4419600" cy="2362200"/>
          </a:xfrm>
          <a:prstGeom prst="rect">
            <a:avLst/>
          </a:prstGeom>
        </p:spPr>
      </p:pic>
      <p:pic>
        <p:nvPicPr>
          <p:cNvPr id="5" name="Picture 4" descr="현대중공업이 기아차 슬로바키아 공장에 설치한 산업용 로봇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124200"/>
            <a:ext cx="4267200" cy="31242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800" dirty="0" smtClean="0"/>
          </a:p>
          <a:p>
            <a:fld id="{C6B9CDA5-4B2D-4250-9627-D6F13D76805F}" type="slidenum">
              <a:rPr lang="en-US" sz="1700" smtClean="0"/>
              <a:pPr/>
              <a:t>5</a:t>
            </a:fld>
            <a:endParaRPr lang="en-US" sz="17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CDA5-4B2D-4250-9627-D6F13D76805F}" type="slidenum">
              <a:rPr lang="en-US" sz="1700" smtClean="0"/>
              <a:pPr/>
              <a:t>6</a:t>
            </a:fld>
            <a:endParaRPr lang="en-US" sz="1700" dirty="0"/>
          </a:p>
        </p:txBody>
      </p:sp>
      <p:pic>
        <p:nvPicPr>
          <p:cNvPr id="4" name="MIT_cheetah_robot_lands_the_running_jump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Nanoteknologjia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Nanoteknologjia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merret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zhvillimin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mjeteve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shkallën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atomeve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Shkencëtarët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shpresojnë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vënë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përdorim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këtë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teknologji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prodhuar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shpikje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mahnitëse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Duke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nisur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nanorobotët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përdorur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kirurgji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nanomaterialet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shpien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njerëzit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Hënë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nnano.2013.50-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819400"/>
            <a:ext cx="7010400" cy="3657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CDA5-4B2D-4250-9627-D6F13D76805F}" type="slidenum">
              <a:rPr lang="en-US" sz="1700" smtClean="0"/>
              <a:pPr/>
              <a:t>7</a:t>
            </a:fld>
            <a:endParaRPr lang="en-US" sz="17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67000" y="2286000"/>
            <a:ext cx="3886200" cy="1752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Nanoteknologjia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5985530" y="1863070"/>
            <a:ext cx="866262" cy="6453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105400" y="0"/>
            <a:ext cx="4038600" cy="1752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Pajisjet,produktet</a:t>
            </a:r>
            <a:r>
              <a:rPr lang="en-US" sz="1600" dirty="0" smtClean="0"/>
              <a:t> </a:t>
            </a:r>
            <a:r>
              <a:rPr lang="en-US" sz="1600" dirty="0" err="1" smtClean="0"/>
              <a:t>ose</a:t>
            </a:r>
            <a:r>
              <a:rPr lang="en-US" sz="1600" dirty="0" smtClean="0"/>
              <a:t> </a:t>
            </a:r>
            <a:r>
              <a:rPr lang="en-US" sz="1600" dirty="0" err="1" smtClean="0"/>
              <a:t>proceset</a:t>
            </a:r>
            <a:r>
              <a:rPr lang="en-US" sz="1600" dirty="0" smtClean="0"/>
              <a:t> </a:t>
            </a:r>
            <a:r>
              <a:rPr lang="en-US" sz="1600" dirty="0" err="1" smtClean="0"/>
              <a:t>bazohen</a:t>
            </a:r>
            <a:r>
              <a:rPr lang="en-US" sz="1600" dirty="0" smtClean="0"/>
              <a:t> </a:t>
            </a:r>
            <a:r>
              <a:rPr lang="en-US" sz="1600" dirty="0" err="1" smtClean="0"/>
              <a:t>në</a:t>
            </a:r>
            <a:r>
              <a:rPr lang="en-US" sz="1600" dirty="0" smtClean="0"/>
              <a:t> </a:t>
            </a:r>
            <a:r>
              <a:rPr lang="en-US" sz="1600" dirty="0" err="1" smtClean="0"/>
              <a:t>komponentat</a:t>
            </a:r>
            <a:r>
              <a:rPr lang="en-US" sz="1600" dirty="0" smtClean="0"/>
              <a:t> e </a:t>
            </a:r>
            <a:r>
              <a:rPr lang="en-US" sz="1600" dirty="0" err="1" smtClean="0"/>
              <a:t>nanoshkallëve</a:t>
            </a:r>
            <a:r>
              <a:rPr lang="en-US" sz="1600" dirty="0" smtClean="0"/>
              <a:t> </a:t>
            </a:r>
            <a:r>
              <a:rPr lang="en-US" sz="1600" dirty="0" err="1" smtClean="0"/>
              <a:t>të</a:t>
            </a:r>
            <a:r>
              <a:rPr lang="en-US" sz="1600" dirty="0" smtClean="0"/>
              <a:t> </a:t>
            </a:r>
            <a:r>
              <a:rPr lang="en-US" sz="1600" dirty="0" err="1" smtClean="0"/>
              <a:t>vetme</a:t>
            </a:r>
            <a:r>
              <a:rPr lang="en-US" sz="1600" dirty="0" smtClean="0"/>
              <a:t> </a:t>
            </a:r>
            <a:r>
              <a:rPr lang="en-US" sz="1600" dirty="0" err="1" smtClean="0"/>
              <a:t>ose</a:t>
            </a:r>
            <a:r>
              <a:rPr lang="en-US" sz="1600" dirty="0" smtClean="0"/>
              <a:t> </a:t>
            </a:r>
            <a:r>
              <a:rPr lang="en-US" sz="1600" dirty="0" err="1" smtClean="0"/>
              <a:t>në</a:t>
            </a:r>
            <a:r>
              <a:rPr lang="en-US" sz="1600" dirty="0" smtClean="0"/>
              <a:t> </a:t>
            </a:r>
            <a:r>
              <a:rPr lang="en-US" sz="1600" dirty="0" err="1" smtClean="0"/>
              <a:t>grup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2514600" y="19812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0" y="0"/>
            <a:ext cx="4114800" cy="1981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Studimi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mjeteve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e </a:t>
            </a:r>
            <a:r>
              <a:rPr lang="en-US" dirty="0" err="1" smtClean="0"/>
              <a:t>miliarda</a:t>
            </a:r>
            <a:r>
              <a:rPr lang="en-US" dirty="0" smtClean="0"/>
              <a:t> </a:t>
            </a:r>
            <a:r>
              <a:rPr lang="en-US" dirty="0" err="1" smtClean="0"/>
              <a:t>pjesë</a:t>
            </a:r>
            <a:r>
              <a:rPr lang="en-US" dirty="0" smtClean="0"/>
              <a:t> e </a:t>
            </a:r>
            <a:r>
              <a:rPr lang="en-US" dirty="0" err="1" smtClean="0"/>
              <a:t>metrit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përmasë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5715003" y="3962400"/>
            <a:ext cx="838199" cy="6858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410200" y="4648200"/>
            <a:ext cx="3733800" cy="2209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manovrim</a:t>
            </a:r>
            <a:r>
              <a:rPr lang="en-US" dirty="0" smtClean="0"/>
              <a:t> me </a:t>
            </a:r>
            <a:r>
              <a:rPr lang="en-US" dirty="0" err="1" smtClean="0"/>
              <a:t>molekula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atome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0" y="4648200"/>
            <a:ext cx="3962400" cy="2209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Atomet</a:t>
            </a:r>
            <a:r>
              <a:rPr lang="en-US" dirty="0" smtClean="0"/>
              <a:t> e </a:t>
            </a:r>
            <a:r>
              <a:rPr lang="en-US" dirty="0" err="1" smtClean="0"/>
              <a:t>karbonit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hidrogjenit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vendosura</a:t>
            </a:r>
            <a:r>
              <a:rPr lang="en-US" dirty="0" smtClean="0"/>
              <a:t> </a:t>
            </a:r>
            <a:r>
              <a:rPr lang="en-US" dirty="0" err="1" smtClean="0"/>
              <a:t>sipas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rrethi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formojnë</a:t>
            </a:r>
            <a:r>
              <a:rPr lang="en-US" dirty="0" smtClean="0"/>
              <a:t> </a:t>
            </a:r>
            <a:r>
              <a:rPr lang="en-US" dirty="0" err="1" smtClean="0"/>
              <a:t>strukturën</a:t>
            </a:r>
            <a:r>
              <a:rPr lang="en-US" dirty="0" smtClean="0"/>
              <a:t> e </a:t>
            </a:r>
            <a:r>
              <a:rPr lang="en-US" dirty="0" err="1" smtClean="0"/>
              <a:t>pjesëve</a:t>
            </a:r>
            <a:r>
              <a:rPr lang="en-US" dirty="0" smtClean="0"/>
              <a:t> </a:t>
            </a:r>
            <a:r>
              <a:rPr lang="en-US" dirty="0" err="1" smtClean="0"/>
              <a:t>rrotulluese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nanomakinerie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4" idx="3"/>
          </p:cNvCxnSpPr>
          <p:nvPr/>
        </p:nvCxnSpPr>
        <p:spPr>
          <a:xfrm rot="5400000">
            <a:off x="2518430" y="4006709"/>
            <a:ext cx="942462" cy="4929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CDA5-4B2D-4250-9627-D6F13D76805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5" grpId="0" animBg="1"/>
      <p:bldP spid="20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Nanotubat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Shkencëtarët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entuziast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strukturat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quajtura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nanotuba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karbonit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Këta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gypa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hollë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përbërë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atomet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karbonit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fortë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diamanti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tepër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gjatë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krahasuar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gjerësinë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tyre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përques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mirë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elektricitetit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metalet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çka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bën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ardhmen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jenë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idealë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pajisjet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elektronike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p00xj5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895600"/>
            <a:ext cx="8001000" cy="37490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29200" y="2895600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nxjerr</a:t>
            </a:r>
            <a:r>
              <a:rPr lang="en-US" dirty="0" smtClean="0"/>
              <a:t> </a:t>
            </a:r>
            <a:r>
              <a:rPr lang="en-US" dirty="0" err="1" smtClean="0"/>
              <a:t>jashtë</a:t>
            </a:r>
            <a:r>
              <a:rPr lang="en-US" dirty="0" smtClean="0"/>
              <a:t> </a:t>
            </a:r>
            <a:r>
              <a:rPr lang="en-US" dirty="0" err="1" smtClean="0"/>
              <a:t>kësaj</a:t>
            </a:r>
            <a:r>
              <a:rPr lang="en-US" dirty="0" smtClean="0"/>
              <a:t> </a:t>
            </a:r>
            <a:r>
              <a:rPr lang="en-US" dirty="0" err="1" smtClean="0"/>
              <a:t>bote</a:t>
            </a:r>
            <a:r>
              <a:rPr lang="en-US" dirty="0" smtClean="0"/>
              <a:t>,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ajo</a:t>
            </a:r>
            <a:r>
              <a:rPr lang="en-US" dirty="0" smtClean="0"/>
              <a:t> e </a:t>
            </a:r>
            <a:r>
              <a:rPr lang="en-US" dirty="0" err="1" smtClean="0"/>
              <a:t>përdorimit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nanotubave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karbonit</a:t>
            </a:r>
            <a:r>
              <a:rPr lang="en-US" dirty="0" smtClean="0"/>
              <a:t> 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ndërtuar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ashensor</a:t>
            </a:r>
            <a:r>
              <a:rPr lang="en-US" dirty="0" smtClean="0"/>
              <a:t> </a:t>
            </a:r>
            <a:r>
              <a:rPr lang="en-US" dirty="0" err="1" smtClean="0"/>
              <a:t>kozmik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cili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transportojë</a:t>
            </a:r>
            <a:r>
              <a:rPr lang="en-US" dirty="0" smtClean="0"/>
              <a:t> </a:t>
            </a:r>
            <a:r>
              <a:rPr lang="en-US" dirty="0" err="1" smtClean="0"/>
              <a:t>njerëzit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Toka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Hënë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9CDA5-4B2D-4250-9627-D6F13D76805F}" type="slidenum">
              <a:rPr lang="en-US" sz="1700" smtClean="0"/>
              <a:pPr/>
              <a:t>9</a:t>
            </a:fld>
            <a:endParaRPr lang="en-US" sz="17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401</TotalTime>
  <Words>691</Words>
  <Application>Microsoft Office PowerPoint</Application>
  <PresentationFormat>On-screen Show (4:3)</PresentationFormat>
  <Paragraphs>108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Verve</vt:lpstr>
      <vt:lpstr>Slide 1</vt:lpstr>
      <vt:lpstr>Përmbajtja e punimit: </vt:lpstr>
      <vt:lpstr>Çka është robotika?</vt:lpstr>
      <vt:lpstr>Përdorimi i robotëve</vt:lpstr>
      <vt:lpstr>Slide 5</vt:lpstr>
      <vt:lpstr>Slide 6</vt:lpstr>
      <vt:lpstr>Nanoteknologjia</vt:lpstr>
      <vt:lpstr>Slide 8</vt:lpstr>
      <vt:lpstr>Nanotubat</vt:lpstr>
      <vt:lpstr>Përdorimi i nanoteknologjisë</vt:lpstr>
      <vt:lpstr>Përfundime dhe rekomandime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KobitPC</dc:creator>
  <cp:lastModifiedBy>Muhamer</cp:lastModifiedBy>
  <cp:revision>56</cp:revision>
  <dcterms:created xsi:type="dcterms:W3CDTF">2015-10-08T12:49:52Z</dcterms:created>
  <dcterms:modified xsi:type="dcterms:W3CDTF">2015-10-12T16:23:25Z</dcterms:modified>
</cp:coreProperties>
</file>