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7" r:id="rId9"/>
    <p:sldId id="258" r:id="rId10"/>
    <p:sldId id="259" r:id="rId11"/>
    <p:sldId id="260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q.wikipedia.org/w/index.php?title=E_dh%C3%ABna_(kompjuterike)&amp;action=edit&amp;redlink=1" TargetMode="External"/><Relationship Id="rId2" Type="http://schemas.openxmlformats.org/officeDocument/2006/relationships/hyperlink" Target="https://sq.wikipedia.org/wiki/Latinishtj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s://sq.wikipedia.org/wiki/Informacioni" TargetMode="External"/><Relationship Id="rId4" Type="http://schemas.openxmlformats.org/officeDocument/2006/relationships/hyperlink" Target="https://sq.wikipedia.org/w/index.php?title=Udh%C3%ABzimi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hyperlink" Target="https://sq.wikipedia.org/wiki/NASA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png"/><Relationship Id="rId7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hyperlink" Target="https://sq.wikipedia.org/wiki/Kompjuteri" TargetMode="External"/><Relationship Id="rId7" Type="http://schemas.openxmlformats.org/officeDocument/2006/relationships/image" Target="../media/image21.jpeg"/><Relationship Id="rId2" Type="http://schemas.openxmlformats.org/officeDocument/2006/relationships/hyperlink" Target="https://sq.wikipedia.org/wiki/Programi_kompjuterik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SHMU-2 VUSHTRRI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019864"/>
          </a:xfrm>
        </p:spPr>
        <p:txBody>
          <a:bodyPr>
            <a:normAutofit/>
          </a:bodyPr>
          <a:lstStyle/>
          <a:p>
            <a:r>
              <a:rPr lang="en-US" dirty="0" err="1" smtClean="0"/>
              <a:t>Punim</a:t>
            </a:r>
            <a:r>
              <a:rPr lang="en-US" dirty="0" smtClean="0"/>
              <a:t>: </a:t>
            </a:r>
            <a:r>
              <a:rPr lang="en-US" dirty="0" err="1" smtClean="0"/>
              <a:t>Seminarik</a:t>
            </a:r>
            <a:r>
              <a:rPr lang="en-US" dirty="0" smtClean="0"/>
              <a:t>                                </a:t>
            </a:r>
          </a:p>
          <a:p>
            <a:r>
              <a:rPr lang="en-US" dirty="0" err="1" smtClean="0"/>
              <a:t>Lenda:Informatik</a:t>
            </a:r>
            <a:endParaRPr lang="en-US" dirty="0" smtClean="0"/>
          </a:p>
          <a:p>
            <a:r>
              <a:rPr lang="en-US" dirty="0" err="1" smtClean="0"/>
              <a:t>Tema:Kompjuteri</a:t>
            </a:r>
            <a:endParaRPr lang="en-US" dirty="0" smtClean="0"/>
          </a:p>
          <a:p>
            <a:r>
              <a:rPr lang="en-US" dirty="0" err="1" smtClean="0"/>
              <a:t>Punuar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:</a:t>
            </a:r>
            <a:r>
              <a:rPr lang="en-US" dirty="0" err="1" smtClean="0"/>
              <a:t>Ermira</a:t>
            </a:r>
            <a:r>
              <a:rPr lang="en-US" dirty="0" smtClean="0"/>
              <a:t> </a:t>
            </a:r>
            <a:r>
              <a:rPr lang="en-US" dirty="0" err="1" smtClean="0"/>
              <a:t>Shkreli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Adelina</a:t>
            </a:r>
            <a:r>
              <a:rPr lang="en-US" dirty="0" smtClean="0"/>
              <a:t> </a:t>
            </a:r>
            <a:r>
              <a:rPr lang="en-US" dirty="0" err="1" smtClean="0"/>
              <a:t>Jashari</a:t>
            </a:r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Arsimtar:Muhamer</a:t>
            </a:r>
            <a:r>
              <a:rPr lang="en-US" dirty="0" smtClean="0"/>
              <a:t> </a:t>
            </a:r>
            <a:r>
              <a:rPr lang="en-US" dirty="0" err="1" smtClean="0"/>
              <a:t>Ujkani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qlodhim</a:t>
            </a:r>
            <a:r>
              <a:rPr lang="en-US" dirty="0" smtClean="0"/>
              <a:t> </a:t>
            </a:r>
            <a:r>
              <a:rPr lang="en-US" dirty="0" err="1" smtClean="0"/>
              <a:t>syte</a:t>
            </a:r>
            <a:r>
              <a:rPr lang="en-US" dirty="0" smtClean="0"/>
              <a:t> </a:t>
            </a:r>
            <a:r>
              <a:rPr lang="en-US" dirty="0" err="1" smtClean="0"/>
              <a:t>gjat</a:t>
            </a:r>
            <a:r>
              <a:rPr lang="en-US" dirty="0" smtClean="0"/>
              <a:t> </a:t>
            </a:r>
            <a:r>
              <a:rPr lang="en-US" dirty="0" err="1" smtClean="0"/>
              <a:t>punes</a:t>
            </a:r>
            <a:r>
              <a:rPr lang="en-US" dirty="0" smtClean="0"/>
              <a:t> me </a:t>
            </a:r>
            <a:r>
              <a:rPr lang="en-US" dirty="0" err="1" smtClean="0"/>
              <a:t>kompjuter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Puna</a:t>
            </a:r>
            <a:r>
              <a:rPr lang="en-US" dirty="0" smtClean="0"/>
              <a:t> e 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kompjuterit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shkaku</a:t>
            </a:r>
            <a:r>
              <a:rPr lang="en-US" dirty="0" smtClean="0"/>
              <a:t> </a:t>
            </a:r>
            <a:r>
              <a:rPr lang="en-US" dirty="0" err="1" smtClean="0"/>
              <a:t>kryesor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lodhjes</a:t>
            </a:r>
            <a:r>
              <a:rPr lang="en-US" dirty="0" smtClean="0"/>
              <a:t> </a:t>
            </a:r>
            <a:r>
              <a:rPr lang="en-US" dirty="0" err="1" smtClean="0"/>
              <a:t>së</a:t>
            </a:r>
            <a:r>
              <a:rPr lang="en-US" dirty="0" smtClean="0"/>
              <a:t> </a:t>
            </a:r>
            <a:r>
              <a:rPr lang="en-US" dirty="0" err="1" smtClean="0"/>
              <a:t>syve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Siptomat</a:t>
            </a:r>
            <a:r>
              <a:rPr lang="en-US" dirty="0" smtClean="0"/>
              <a:t> </a:t>
            </a:r>
            <a:r>
              <a:rPr lang="en-US" dirty="0" err="1" smtClean="0"/>
              <a:t>kryesore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lodhjes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skuqje</a:t>
            </a:r>
            <a:r>
              <a:rPr lang="en-US" dirty="0" smtClean="0"/>
              <a:t>, </a:t>
            </a:r>
            <a:r>
              <a:rPr lang="en-US" dirty="0" err="1" smtClean="0"/>
              <a:t>djegie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tharje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syve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këto</a:t>
            </a:r>
            <a:r>
              <a:rPr lang="en-US" dirty="0" smtClean="0"/>
              <a:t> </a:t>
            </a:r>
            <a:r>
              <a:rPr lang="en-US" dirty="0" err="1" smtClean="0"/>
              <a:t>simptoma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zbuten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parandalohen</a:t>
            </a:r>
            <a:r>
              <a:rPr lang="en-US" dirty="0" smtClean="0"/>
              <a:t>. </a:t>
            </a:r>
            <a:r>
              <a:rPr lang="en-US" dirty="0" err="1" smtClean="0"/>
              <a:t>Preferohet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punës</a:t>
            </a:r>
            <a:r>
              <a:rPr lang="en-US" dirty="0" smtClean="0"/>
              <a:t> me </a:t>
            </a:r>
            <a:r>
              <a:rPr lang="en-US" dirty="0" err="1" smtClean="0"/>
              <a:t>kompjuter</a:t>
            </a:r>
            <a:r>
              <a:rPr lang="en-US" dirty="0" smtClean="0"/>
              <a:t>, </a:t>
            </a:r>
            <a:r>
              <a:rPr lang="en-US" dirty="0" err="1" smtClean="0"/>
              <a:t>çdo</a:t>
            </a:r>
            <a:r>
              <a:rPr lang="en-US" dirty="0" smtClean="0"/>
              <a:t> 30 </a:t>
            </a:r>
            <a:r>
              <a:rPr lang="en-US" dirty="0" err="1" smtClean="0"/>
              <a:t>minuta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ngriteni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shikoni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largësi.Rrahja</a:t>
            </a:r>
            <a:r>
              <a:rPr lang="en-US" dirty="0" smtClean="0"/>
              <a:t> e </a:t>
            </a:r>
            <a:r>
              <a:rPr lang="en-US" dirty="0" err="1" smtClean="0"/>
              <a:t>qerpikëve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punës</a:t>
            </a:r>
            <a:r>
              <a:rPr lang="en-US" dirty="0" smtClean="0"/>
              <a:t> me </a:t>
            </a:r>
            <a:r>
              <a:rPr lang="en-US" dirty="0" err="1" smtClean="0"/>
              <a:t>kompjuter</a:t>
            </a:r>
            <a:r>
              <a:rPr lang="en-US" dirty="0" smtClean="0"/>
              <a:t>, </a:t>
            </a:r>
            <a:r>
              <a:rPr lang="en-US" dirty="0" err="1" smtClean="0"/>
              <a:t>njerëzit</a:t>
            </a:r>
            <a:r>
              <a:rPr lang="en-US" dirty="0" smtClean="0"/>
              <a:t> </a:t>
            </a:r>
            <a:r>
              <a:rPr lang="en-US" dirty="0" err="1" smtClean="0"/>
              <a:t>rrahin</a:t>
            </a:r>
            <a:r>
              <a:rPr lang="en-US" dirty="0" smtClean="0"/>
              <a:t> </a:t>
            </a:r>
            <a:r>
              <a:rPr lang="en-US" dirty="0" err="1" smtClean="0"/>
              <a:t>qerpikët</a:t>
            </a:r>
            <a:r>
              <a:rPr lang="en-US" dirty="0" smtClean="0"/>
              <a:t> tri </a:t>
            </a:r>
            <a:r>
              <a:rPr lang="en-US" dirty="0" err="1" smtClean="0"/>
              <a:t>herë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</a:t>
            </a:r>
            <a:r>
              <a:rPr lang="en-US" dirty="0" err="1" smtClean="0"/>
              <a:t>rrallë</a:t>
            </a:r>
            <a:r>
              <a:rPr lang="en-US" dirty="0" smtClean="0"/>
              <a:t> </a:t>
            </a:r>
            <a:r>
              <a:rPr lang="en-US" dirty="0" err="1" smtClean="0"/>
              <a:t>sesa</a:t>
            </a:r>
            <a:r>
              <a:rPr lang="en-US" dirty="0" smtClean="0"/>
              <a:t> </a:t>
            </a:r>
            <a:r>
              <a:rPr lang="en-US" dirty="0" err="1" smtClean="0"/>
              <a:t>rëndom</a:t>
            </a:r>
            <a:r>
              <a:rPr lang="en-US" dirty="0" smtClean="0"/>
              <a:t>. </a:t>
            </a:r>
            <a:r>
              <a:rPr lang="en-US" dirty="0" err="1" smtClean="0"/>
              <a:t>Ndriçimi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mënyrë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sytë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mos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lodhen</a:t>
            </a:r>
            <a:r>
              <a:rPr lang="en-US" dirty="0" smtClean="0"/>
              <a:t> </a:t>
            </a:r>
            <a:r>
              <a:rPr lang="en-US" dirty="0" err="1" smtClean="0"/>
              <a:t>shpejt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punës</a:t>
            </a:r>
            <a:r>
              <a:rPr lang="en-US" dirty="0" smtClean="0"/>
              <a:t> me </a:t>
            </a:r>
            <a:r>
              <a:rPr lang="en-US" dirty="0" err="1" smtClean="0"/>
              <a:t>kompjuter</a:t>
            </a:r>
            <a:r>
              <a:rPr lang="en-US" dirty="0" smtClean="0"/>
              <a:t>,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kemi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ndriçim</a:t>
            </a:r>
            <a:r>
              <a:rPr lang="en-US" dirty="0" smtClean="0"/>
              <a:t> </a:t>
            </a:r>
            <a:r>
              <a:rPr lang="en-US" dirty="0" err="1" smtClean="0"/>
              <a:t>adekuat</a:t>
            </a:r>
            <a:r>
              <a:rPr lang="en-US" dirty="0" smtClean="0"/>
              <a:t>. </a:t>
            </a:r>
            <a:r>
              <a:rPr lang="en-US" dirty="0" err="1" smtClean="0"/>
              <a:t>Nuk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përdorni</a:t>
            </a:r>
            <a:r>
              <a:rPr lang="en-US" dirty="0" smtClean="0"/>
              <a:t> </a:t>
            </a:r>
            <a:r>
              <a:rPr lang="en-US" dirty="0" err="1" smtClean="0"/>
              <a:t>llamba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neonit</a:t>
            </a:r>
            <a:r>
              <a:rPr lang="en-US" dirty="0" smtClean="0"/>
              <a:t>, e as </a:t>
            </a:r>
            <a:r>
              <a:rPr lang="en-US" dirty="0" err="1" smtClean="0"/>
              <a:t>dritë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tepërt</a:t>
            </a:r>
            <a:r>
              <a:rPr lang="en-US" dirty="0" smtClean="0"/>
              <a:t>, </a:t>
            </a:r>
            <a:r>
              <a:rPr lang="en-US" dirty="0" err="1" smtClean="0"/>
              <a:t>meqë</a:t>
            </a:r>
            <a:r>
              <a:rPr lang="en-US" dirty="0" smtClean="0"/>
              <a:t> </a:t>
            </a:r>
            <a:r>
              <a:rPr lang="en-US" dirty="0" err="1" smtClean="0"/>
              <a:t>më</a:t>
            </a:r>
            <a:r>
              <a:rPr lang="en-US" dirty="0" smtClean="0"/>
              <a:t> pas </a:t>
            </a:r>
            <a:r>
              <a:rPr lang="en-US" dirty="0" err="1" smtClean="0"/>
              <a:t>ajo</a:t>
            </a:r>
            <a:r>
              <a:rPr lang="en-US" dirty="0" smtClean="0"/>
              <a:t> </a:t>
            </a:r>
            <a:r>
              <a:rPr lang="en-US" dirty="0" err="1" smtClean="0"/>
              <a:t>reflektohet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ekran</a:t>
            </a:r>
            <a:r>
              <a:rPr lang="en-US" dirty="0" smtClean="0"/>
              <a:t>. </a:t>
            </a:r>
          </a:p>
          <a:p>
            <a:endParaRPr lang="en-US" dirty="0"/>
          </a:p>
        </p:txBody>
      </p:sp>
      <p:pic>
        <p:nvPicPr>
          <p:cNvPr id="7170" name="Picture 2" descr="C:\Documents and Settings\MOBILSHOP-ARDI\My Documents\largea_comp14217933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599" y="0"/>
            <a:ext cx="4343401" cy="1600200"/>
          </a:xfrm>
          <a:prstGeom prst="rect">
            <a:avLst/>
          </a:prstGeom>
          <a:noFill/>
        </p:spPr>
      </p:pic>
      <p:pic>
        <p:nvPicPr>
          <p:cNvPr id="7171" name="Picture 3" descr="C:\Documents and Settings\MOBILSHOP-ARDI\My Documents\images (1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029200"/>
            <a:ext cx="4572000" cy="1676400"/>
          </a:xfrm>
          <a:prstGeom prst="rect">
            <a:avLst/>
          </a:prstGeom>
          <a:noFill/>
        </p:spPr>
      </p:pic>
      <p:pic>
        <p:nvPicPr>
          <p:cNvPr id="7172" name="Picture 4" descr="C:\Documents and Settings\MOBILSHOP-ARDI\My Documents\images (1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648200" cy="16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Ky</a:t>
            </a:r>
            <a:r>
              <a:rPr lang="en-US" sz="3200" dirty="0" smtClean="0"/>
              <a:t> </a:t>
            </a:r>
            <a:r>
              <a:rPr lang="en-US" sz="3200" dirty="0" err="1" smtClean="0"/>
              <a:t>punim</a:t>
            </a:r>
            <a:r>
              <a:rPr lang="en-US" sz="3200" dirty="0" smtClean="0"/>
              <a:t> </a:t>
            </a:r>
            <a:r>
              <a:rPr lang="en-US" sz="3200" dirty="0" err="1" smtClean="0"/>
              <a:t>seminarik</a:t>
            </a:r>
            <a:r>
              <a:rPr lang="en-US" sz="3200" dirty="0" smtClean="0"/>
              <a:t> ka 12 </a:t>
            </a:r>
            <a:r>
              <a:rPr lang="en-US" sz="3200" dirty="0" err="1" smtClean="0"/>
              <a:t>sllajde</a:t>
            </a:r>
            <a:r>
              <a:rPr lang="en-US" sz="3200" dirty="0" smtClean="0"/>
              <a:t> </a:t>
            </a:r>
            <a:r>
              <a:rPr lang="en-US" sz="3200" dirty="0" err="1" smtClean="0"/>
              <a:t>dhe</a:t>
            </a:r>
            <a:r>
              <a:rPr lang="en-US" sz="3200" dirty="0" smtClean="0"/>
              <a:t> </a:t>
            </a:r>
            <a:r>
              <a:rPr lang="en-US" sz="3200" dirty="0" err="1" smtClean="0"/>
              <a:t>secili</a:t>
            </a:r>
            <a:r>
              <a:rPr lang="en-US" sz="3200" dirty="0" smtClean="0"/>
              <a:t> </a:t>
            </a:r>
            <a:r>
              <a:rPr lang="en-US" sz="3200" dirty="0" err="1" smtClean="0"/>
              <a:t>prej</a:t>
            </a:r>
            <a:r>
              <a:rPr lang="en-US" sz="3200" dirty="0" smtClean="0"/>
              <a:t> </a:t>
            </a:r>
            <a:r>
              <a:rPr lang="en-US" sz="3200" dirty="0" err="1" smtClean="0"/>
              <a:t>tyre</a:t>
            </a:r>
            <a:r>
              <a:rPr lang="en-US" sz="3200" dirty="0" smtClean="0"/>
              <a:t> </a:t>
            </a:r>
            <a:r>
              <a:rPr lang="en-US" sz="3200" dirty="0" err="1" smtClean="0"/>
              <a:t>permban</a:t>
            </a:r>
            <a:r>
              <a:rPr lang="en-US" sz="3200" dirty="0" smtClean="0"/>
              <a:t> </a:t>
            </a:r>
            <a:r>
              <a:rPr lang="en-US" sz="3200" dirty="0" err="1" smtClean="0"/>
              <a:t>nga</a:t>
            </a:r>
            <a:r>
              <a:rPr lang="en-US" sz="3200" dirty="0" smtClean="0"/>
              <a:t> </a:t>
            </a:r>
            <a:r>
              <a:rPr lang="en-US" sz="3200" dirty="0" err="1" smtClean="0"/>
              <a:t>nje</a:t>
            </a:r>
            <a:r>
              <a:rPr lang="en-US" sz="3200" dirty="0" smtClean="0"/>
              <a:t> </a:t>
            </a:r>
            <a:r>
              <a:rPr lang="en-US" sz="3200" dirty="0" err="1" smtClean="0"/>
              <a:t>teme</a:t>
            </a:r>
            <a:r>
              <a:rPr lang="en-US" sz="3200" dirty="0" smtClean="0"/>
              <a:t> ne </a:t>
            </a:r>
            <a:r>
              <a:rPr lang="en-US" sz="3200" dirty="0" err="1" smtClean="0"/>
              <a:t>vete</a:t>
            </a:r>
            <a:r>
              <a:rPr lang="en-US" sz="3200" dirty="0" smtClean="0"/>
              <a:t> e </a:t>
            </a:r>
            <a:r>
              <a:rPr lang="en-US" sz="3200" dirty="0" err="1" smtClean="0"/>
              <a:t>cila</a:t>
            </a:r>
            <a:r>
              <a:rPr lang="en-US" sz="3200" dirty="0" smtClean="0"/>
              <a:t> </a:t>
            </a:r>
            <a:r>
              <a:rPr lang="en-US" sz="3200" dirty="0" err="1" smtClean="0"/>
              <a:t>sqarohet</a:t>
            </a:r>
            <a:r>
              <a:rPr lang="en-US" sz="3200" dirty="0" smtClean="0"/>
              <a:t> </a:t>
            </a:r>
            <a:r>
              <a:rPr lang="en-US" sz="3200" dirty="0" err="1" smtClean="0"/>
              <a:t>dhe</a:t>
            </a:r>
            <a:r>
              <a:rPr lang="en-US" sz="3200" dirty="0" smtClean="0"/>
              <a:t> </a:t>
            </a:r>
            <a:r>
              <a:rPr lang="en-US" sz="3200" dirty="0" err="1" smtClean="0"/>
              <a:t>ilustrohet</a:t>
            </a:r>
            <a:r>
              <a:rPr lang="en-US" sz="3200" dirty="0" smtClean="0"/>
              <a:t> me </a:t>
            </a:r>
            <a:r>
              <a:rPr lang="en-US" sz="3200" dirty="0" err="1" smtClean="0"/>
              <a:t>foto</a:t>
            </a:r>
            <a:r>
              <a:rPr lang="en-US" sz="3200" dirty="0" smtClean="0"/>
              <a:t> </a:t>
            </a:r>
            <a:r>
              <a:rPr lang="en-US" sz="3200" dirty="0" err="1" smtClean="0"/>
              <a:t>te</a:t>
            </a:r>
            <a:r>
              <a:rPr lang="en-US" sz="3200" dirty="0" smtClean="0"/>
              <a:t> </a:t>
            </a:r>
            <a:r>
              <a:rPr lang="en-US" sz="3200" dirty="0" err="1" smtClean="0"/>
              <a:t>ndryshme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Ky</a:t>
            </a:r>
            <a:r>
              <a:rPr lang="en-US" dirty="0" smtClean="0"/>
              <a:t> material I </a:t>
            </a:r>
            <a:r>
              <a:rPr lang="en-US" dirty="0" err="1" smtClean="0"/>
              <a:t>ketij</a:t>
            </a:r>
            <a:r>
              <a:rPr lang="en-US" dirty="0" smtClean="0"/>
              <a:t> </a:t>
            </a:r>
            <a:r>
              <a:rPr lang="en-US" dirty="0" err="1" smtClean="0"/>
              <a:t>seminari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marre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Google,Wikipedia,Yotube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Kompjuteri</a:t>
            </a:r>
            <a:r>
              <a:rPr lang="en-US" sz="3200" dirty="0" smtClean="0"/>
              <a:t>…………4  </a:t>
            </a:r>
            <a:br>
              <a:rPr lang="en-US" sz="3200" dirty="0" smtClean="0"/>
            </a:br>
            <a:r>
              <a:rPr lang="en-US" sz="3200" dirty="0" err="1" smtClean="0"/>
              <a:t>Llojet</a:t>
            </a:r>
            <a:r>
              <a:rPr lang="en-US" sz="3200" dirty="0" smtClean="0"/>
              <a:t> e </a:t>
            </a:r>
            <a:r>
              <a:rPr lang="en-US" sz="3200" dirty="0" err="1" smtClean="0"/>
              <a:t>kompjuterit</a:t>
            </a:r>
            <a:r>
              <a:rPr lang="en-US" sz="3200" dirty="0" smtClean="0"/>
              <a:t>….......5</a:t>
            </a:r>
            <a:br>
              <a:rPr lang="en-US" sz="3200" dirty="0" smtClean="0"/>
            </a:br>
            <a:r>
              <a:rPr lang="en-US" sz="3200" dirty="0" err="1" smtClean="0"/>
              <a:t>Q’Eshte</a:t>
            </a:r>
            <a:r>
              <a:rPr lang="en-US" sz="3200" dirty="0" smtClean="0"/>
              <a:t> </a:t>
            </a:r>
            <a:r>
              <a:rPr lang="en-US" sz="3200" dirty="0" err="1" smtClean="0"/>
              <a:t>interneti</a:t>
            </a:r>
            <a:r>
              <a:rPr lang="en-US" sz="3200" dirty="0" smtClean="0"/>
              <a:t> </a:t>
            </a:r>
            <a:r>
              <a:rPr lang="en-US" sz="3200" dirty="0" err="1" smtClean="0"/>
              <a:t>dhe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shfrytezohet</a:t>
            </a:r>
            <a:r>
              <a:rPr lang="en-US" sz="3200" dirty="0" smtClean="0"/>
              <a:t>?...........6</a:t>
            </a:r>
            <a:br>
              <a:rPr lang="en-US" sz="3200" dirty="0" smtClean="0"/>
            </a:br>
            <a:r>
              <a:rPr lang="en-US" sz="3200" dirty="0" err="1" smtClean="0"/>
              <a:t>Pasojat</a:t>
            </a:r>
            <a:r>
              <a:rPr lang="en-US" sz="3200" dirty="0" smtClean="0"/>
              <a:t> e </a:t>
            </a:r>
            <a:r>
              <a:rPr lang="en-US" sz="3200" dirty="0" err="1" smtClean="0"/>
              <a:t>internetit</a:t>
            </a:r>
            <a:r>
              <a:rPr lang="en-US" sz="3200" dirty="0" smtClean="0"/>
              <a:t>…………7  </a:t>
            </a:r>
            <a:br>
              <a:rPr lang="en-US" sz="3200" dirty="0" smtClean="0"/>
            </a:br>
            <a:r>
              <a:rPr lang="en-US" sz="3200" dirty="0" err="1" smtClean="0"/>
              <a:t>Virusi</a:t>
            </a:r>
            <a:r>
              <a:rPr lang="en-US" sz="3200" dirty="0" smtClean="0"/>
              <a:t> I </a:t>
            </a:r>
            <a:r>
              <a:rPr lang="en-US" sz="3200" dirty="0" err="1" smtClean="0"/>
              <a:t>kompjuterit</a:t>
            </a:r>
            <a:r>
              <a:rPr lang="en-US" sz="3200" dirty="0" smtClean="0"/>
              <a:t>…………. 8</a:t>
            </a:r>
            <a:endParaRPr lang="en-US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Antivirusi</a:t>
            </a:r>
            <a:r>
              <a:rPr lang="en-US" dirty="0" smtClean="0"/>
              <a:t> I </a:t>
            </a:r>
            <a:r>
              <a:rPr lang="en-US" dirty="0" err="1" smtClean="0"/>
              <a:t>kompjuterit</a:t>
            </a:r>
            <a:r>
              <a:rPr lang="en-US" dirty="0" smtClean="0"/>
              <a:t>………………9</a:t>
            </a:r>
          </a:p>
          <a:p>
            <a:r>
              <a:rPr lang="en-US" dirty="0" smtClean="0"/>
              <a:t>Si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qllodhim</a:t>
            </a:r>
            <a:r>
              <a:rPr lang="en-US" dirty="0" smtClean="0"/>
              <a:t> </a:t>
            </a:r>
            <a:r>
              <a:rPr lang="en-US" dirty="0" err="1" smtClean="0"/>
              <a:t>syte</a:t>
            </a:r>
            <a:r>
              <a:rPr lang="en-US" dirty="0" smtClean="0"/>
              <a:t> </a:t>
            </a:r>
            <a:r>
              <a:rPr lang="en-US" dirty="0" err="1" smtClean="0"/>
              <a:t>gjat</a:t>
            </a:r>
            <a:r>
              <a:rPr lang="en-US" dirty="0" smtClean="0"/>
              <a:t> </a:t>
            </a:r>
            <a:r>
              <a:rPr lang="en-US" dirty="0" err="1" smtClean="0"/>
              <a:t>punes</a:t>
            </a:r>
            <a:r>
              <a:rPr lang="en-US" dirty="0" smtClean="0"/>
              <a:t> me </a:t>
            </a:r>
            <a:r>
              <a:rPr lang="en-US" dirty="0" err="1" smtClean="0"/>
              <a:t>kompjuter</a:t>
            </a:r>
            <a:r>
              <a:rPr lang="en-US" dirty="0" smtClean="0"/>
              <a:t>………10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Qellimi</a:t>
            </a:r>
            <a:r>
              <a:rPr lang="en-US" dirty="0" smtClean="0"/>
              <a:t> </a:t>
            </a:r>
            <a:r>
              <a:rPr lang="en-US" sz="3200" dirty="0" err="1" smtClean="0"/>
              <a:t>i</a:t>
            </a:r>
            <a:r>
              <a:rPr lang="en-US" dirty="0" smtClean="0"/>
              <a:t> </a:t>
            </a:r>
            <a:r>
              <a:rPr lang="en-US" sz="3200" dirty="0" err="1" smtClean="0"/>
              <a:t>perzgjedhjes</a:t>
            </a:r>
            <a:r>
              <a:rPr lang="en-US" dirty="0" smtClean="0"/>
              <a:t> </a:t>
            </a:r>
            <a:r>
              <a:rPr lang="en-US" sz="3200" dirty="0" smtClean="0"/>
              <a:t>se</a:t>
            </a:r>
            <a:r>
              <a:rPr lang="en-US" dirty="0" smtClean="0"/>
              <a:t> </a:t>
            </a:r>
            <a:r>
              <a:rPr lang="en-US" sz="3200" dirty="0" err="1" smtClean="0"/>
              <a:t>kesaj</a:t>
            </a:r>
            <a:r>
              <a:rPr lang="en-US" dirty="0" smtClean="0"/>
              <a:t> </a:t>
            </a:r>
            <a:r>
              <a:rPr lang="en-US" sz="3200" dirty="0" err="1" smtClean="0"/>
              <a:t>teme</a:t>
            </a:r>
            <a:r>
              <a:rPr lang="en-US" sz="3200" dirty="0" smtClean="0"/>
              <a:t> ne </a:t>
            </a:r>
            <a:r>
              <a:rPr lang="en-US" sz="3200" dirty="0" err="1" smtClean="0"/>
              <a:t>kete</a:t>
            </a:r>
            <a:r>
              <a:rPr lang="en-US" sz="3200" dirty="0" smtClean="0"/>
              <a:t> </a:t>
            </a:r>
            <a:r>
              <a:rPr lang="en-US" sz="3200" dirty="0" err="1" smtClean="0"/>
              <a:t>punim</a:t>
            </a:r>
            <a:r>
              <a:rPr lang="en-US" sz="3200" dirty="0" smtClean="0"/>
              <a:t> </a:t>
            </a:r>
            <a:r>
              <a:rPr lang="en-US" sz="3200" dirty="0" err="1" smtClean="0"/>
              <a:t>seminarik</a:t>
            </a:r>
            <a:r>
              <a:rPr lang="en-US" sz="3200" dirty="0" smtClean="0"/>
              <a:t> </a:t>
            </a:r>
            <a:r>
              <a:rPr lang="en-US" sz="3200" dirty="0" err="1" smtClean="0"/>
              <a:t>eshte</a:t>
            </a:r>
            <a:r>
              <a:rPr lang="en-US" sz="3200" dirty="0" smtClean="0"/>
              <a:t> </a:t>
            </a:r>
            <a:r>
              <a:rPr lang="en-US" sz="3200" dirty="0" err="1" smtClean="0"/>
              <a:t>informimi</a:t>
            </a:r>
            <a:r>
              <a:rPr lang="en-US" sz="3200" dirty="0" smtClean="0"/>
              <a:t>  I </a:t>
            </a:r>
            <a:r>
              <a:rPr lang="en-US" sz="3200" dirty="0" err="1" smtClean="0"/>
              <a:t>juaj</a:t>
            </a:r>
            <a:r>
              <a:rPr lang="en-US" sz="3200" dirty="0" smtClean="0"/>
              <a:t> ne </a:t>
            </a:r>
            <a:r>
              <a:rPr lang="en-US" sz="3200" dirty="0" err="1" smtClean="0"/>
              <a:t>lidhje</a:t>
            </a:r>
            <a:r>
              <a:rPr lang="en-US" sz="3200" dirty="0" smtClean="0"/>
              <a:t> me </a:t>
            </a:r>
            <a:r>
              <a:rPr lang="en-US" sz="3200" dirty="0" err="1" smtClean="0"/>
              <a:t>kompjuterin</a:t>
            </a:r>
            <a:r>
              <a:rPr lang="en-US" sz="3200" dirty="0" smtClean="0"/>
              <a:t> ,</a:t>
            </a:r>
            <a:r>
              <a:rPr lang="en-US" sz="3200" dirty="0" err="1" smtClean="0"/>
              <a:t>llojet</a:t>
            </a:r>
            <a:r>
              <a:rPr lang="en-US" sz="3200" dirty="0" smtClean="0"/>
              <a:t> , </a:t>
            </a:r>
            <a:r>
              <a:rPr lang="en-US" sz="3200" dirty="0" err="1" smtClean="0"/>
              <a:t>perdorimin</a:t>
            </a:r>
            <a:r>
              <a:rPr lang="en-US" sz="3200" dirty="0" smtClean="0"/>
              <a:t> ,</a:t>
            </a:r>
            <a:r>
              <a:rPr lang="en-US" sz="3200" dirty="0" err="1" smtClean="0"/>
              <a:t>dobite</a:t>
            </a:r>
            <a:r>
              <a:rPr lang="en-US" sz="3200" dirty="0" smtClean="0"/>
              <a:t>, </a:t>
            </a:r>
            <a:r>
              <a:rPr lang="en-US" sz="3200" dirty="0" err="1" smtClean="0"/>
              <a:t>pasojat,virusin,antivirusin</a:t>
            </a:r>
            <a:r>
              <a:rPr lang="en-US" sz="3200" dirty="0" smtClean="0"/>
              <a:t> </a:t>
            </a:r>
            <a:r>
              <a:rPr lang="en-US" sz="3200" dirty="0" err="1" smtClean="0"/>
              <a:t>dhe</a:t>
            </a:r>
            <a:r>
              <a:rPr lang="en-US" sz="3200" dirty="0" smtClean="0"/>
              <a:t> </a:t>
            </a:r>
            <a:r>
              <a:rPr lang="en-US" sz="3200" dirty="0" err="1" smtClean="0"/>
              <a:t>qlodhjen</a:t>
            </a:r>
            <a:r>
              <a:rPr lang="en-US" sz="3200" dirty="0" smtClean="0"/>
              <a:t> e </a:t>
            </a:r>
            <a:r>
              <a:rPr lang="en-US" sz="3200" dirty="0" err="1" smtClean="0"/>
              <a:t>syve</a:t>
            </a:r>
            <a:r>
              <a:rPr lang="en-US" sz="3200" dirty="0" smtClean="0"/>
              <a:t> </a:t>
            </a:r>
            <a:r>
              <a:rPr lang="en-US" sz="3200" dirty="0" err="1" smtClean="0"/>
              <a:t>gjate</a:t>
            </a:r>
            <a:r>
              <a:rPr lang="en-US" sz="3200" dirty="0" smtClean="0"/>
              <a:t> </a:t>
            </a:r>
            <a:r>
              <a:rPr lang="en-US" sz="3200" dirty="0" err="1" smtClean="0"/>
              <a:t>punes</a:t>
            </a:r>
            <a:r>
              <a:rPr lang="en-US" sz="3200" dirty="0" smtClean="0"/>
              <a:t> me </a:t>
            </a:r>
            <a:r>
              <a:rPr lang="en-US" sz="3200" dirty="0" err="1" smtClean="0"/>
              <a:t>kompjuter</a:t>
            </a:r>
            <a:r>
              <a:rPr lang="en-US" sz="3200" dirty="0" smtClean="0"/>
              <a:t>. 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Kompjuteri</a:t>
            </a:r>
            <a:r>
              <a:rPr lang="en-US" dirty="0" smtClean="0"/>
              <a:t>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9800" b="1" dirty="0" err="1" smtClean="0"/>
              <a:t>Kompjuteri</a:t>
            </a:r>
            <a:r>
              <a:rPr lang="en-US" sz="9800" dirty="0" smtClean="0"/>
              <a:t> (</a:t>
            </a:r>
            <a:r>
              <a:rPr lang="en-US" sz="9800" dirty="0" smtClean="0">
                <a:hlinkClick r:id="rId2" tooltip="Latinishtja"/>
              </a:rPr>
              <a:t>lat.</a:t>
            </a:r>
            <a:r>
              <a:rPr lang="en-US" sz="9800" dirty="0" smtClean="0"/>
              <a:t> </a:t>
            </a:r>
            <a:r>
              <a:rPr lang="en-US" sz="9800" i="1" dirty="0" err="1" smtClean="0"/>
              <a:t>computere</a:t>
            </a:r>
            <a:r>
              <a:rPr lang="en-US" sz="9800" dirty="0" smtClean="0"/>
              <a:t> = </a:t>
            </a:r>
            <a:r>
              <a:rPr lang="en-US" sz="9800" dirty="0" err="1" smtClean="0"/>
              <a:t>mbledh</a:t>
            </a:r>
            <a:r>
              <a:rPr lang="en-US" sz="9800" dirty="0" smtClean="0"/>
              <a:t>, </a:t>
            </a:r>
            <a:r>
              <a:rPr lang="en-US" sz="9800" dirty="0" err="1" smtClean="0"/>
              <a:t>njehsoj</a:t>
            </a:r>
            <a:r>
              <a:rPr lang="en-US" sz="9800" dirty="0" smtClean="0"/>
              <a:t>) </a:t>
            </a:r>
            <a:r>
              <a:rPr lang="en-US" sz="9800" dirty="0" err="1" smtClean="0"/>
              <a:t>është</a:t>
            </a:r>
            <a:r>
              <a:rPr lang="en-US" sz="9800" dirty="0" smtClean="0"/>
              <a:t> </a:t>
            </a:r>
            <a:r>
              <a:rPr lang="en-US" sz="9800" dirty="0" err="1" smtClean="0"/>
              <a:t>një</a:t>
            </a:r>
            <a:r>
              <a:rPr lang="en-US" sz="9800" dirty="0" smtClean="0"/>
              <a:t> </a:t>
            </a:r>
            <a:r>
              <a:rPr lang="en-US" sz="9800" dirty="0" err="1" smtClean="0"/>
              <a:t>pajisje</a:t>
            </a:r>
            <a:r>
              <a:rPr lang="en-US" sz="9800" dirty="0" smtClean="0"/>
              <a:t> </a:t>
            </a:r>
            <a:r>
              <a:rPr lang="en-US" sz="9800" dirty="0" err="1" smtClean="0"/>
              <a:t>elektronike</a:t>
            </a:r>
            <a:r>
              <a:rPr lang="en-US" sz="9800" dirty="0" smtClean="0"/>
              <a:t> </a:t>
            </a:r>
            <a:r>
              <a:rPr lang="en-US" sz="9800" dirty="0" err="1" smtClean="0"/>
              <a:t>që</a:t>
            </a:r>
            <a:r>
              <a:rPr lang="en-US" sz="9800" dirty="0" smtClean="0"/>
              <a:t> </a:t>
            </a:r>
            <a:r>
              <a:rPr lang="en-US" sz="9800" dirty="0" err="1" smtClean="0"/>
              <a:t>ruan</a:t>
            </a:r>
            <a:r>
              <a:rPr lang="en-US" sz="9800" dirty="0" smtClean="0"/>
              <a:t> </a:t>
            </a:r>
            <a:r>
              <a:rPr lang="en-US" sz="9800" dirty="0" err="1" smtClean="0"/>
              <a:t>dhe</a:t>
            </a:r>
            <a:r>
              <a:rPr lang="en-US" sz="9800" dirty="0" smtClean="0"/>
              <a:t> </a:t>
            </a:r>
            <a:r>
              <a:rPr lang="en-US" sz="9800" dirty="0" err="1" smtClean="0"/>
              <a:t>përpunon</a:t>
            </a:r>
            <a:r>
              <a:rPr lang="en-US" sz="9800" dirty="0" smtClean="0"/>
              <a:t> </a:t>
            </a:r>
            <a:r>
              <a:rPr lang="en-US" sz="9800" u="sng" dirty="0" err="1" smtClean="0">
                <a:hlinkClick r:id="rId3" tooltip="E dhëna (kompjuterike) (nuk është shkruar akoma)"/>
              </a:rPr>
              <a:t>të</a:t>
            </a:r>
            <a:r>
              <a:rPr lang="en-US" sz="9800" u="sng" dirty="0" smtClean="0">
                <a:hlinkClick r:id="rId3" tooltip="E dhëna (kompjuterike) (nuk është shkruar akoma)"/>
              </a:rPr>
              <a:t> </a:t>
            </a:r>
            <a:r>
              <a:rPr lang="en-US" sz="9800" u="sng" dirty="0" err="1" smtClean="0">
                <a:hlinkClick r:id="rId3" tooltip="E dhëna (kompjuterike) (nuk është shkruar akoma)"/>
              </a:rPr>
              <a:t>dhënat</a:t>
            </a:r>
            <a:r>
              <a:rPr lang="en-US" sz="9800" dirty="0" smtClean="0"/>
              <a:t> </a:t>
            </a:r>
            <a:r>
              <a:rPr lang="en-US" sz="9800" dirty="0" err="1" smtClean="0"/>
              <a:t>sipas</a:t>
            </a:r>
            <a:r>
              <a:rPr lang="en-US" sz="9800" dirty="0" smtClean="0"/>
              <a:t> </a:t>
            </a:r>
            <a:r>
              <a:rPr lang="en-US" sz="9800" dirty="0" err="1" smtClean="0"/>
              <a:t>një</a:t>
            </a:r>
            <a:r>
              <a:rPr lang="en-US" sz="9800" dirty="0" smtClean="0"/>
              <a:t> </a:t>
            </a:r>
            <a:r>
              <a:rPr lang="en-US" sz="9800" dirty="0" err="1" smtClean="0"/>
              <a:t>liste</a:t>
            </a:r>
            <a:r>
              <a:rPr lang="en-US" sz="9800" dirty="0" smtClean="0"/>
              <a:t> </a:t>
            </a:r>
            <a:r>
              <a:rPr lang="en-US" sz="9800" dirty="0" err="1" smtClean="0">
                <a:hlinkClick r:id="rId4" tooltip="Udhëzimi (nuk është shkruar akoma)"/>
              </a:rPr>
              <a:t>udhëzuese</a:t>
            </a:r>
            <a:r>
              <a:rPr lang="en-US" sz="9800" dirty="0" smtClean="0"/>
              <a:t>. </a:t>
            </a:r>
            <a:r>
              <a:rPr lang="en-US" sz="9800" i="1" dirty="0" err="1" smtClean="0"/>
              <a:t>Kompjuter</a:t>
            </a:r>
            <a:r>
              <a:rPr lang="en-US" sz="9800" dirty="0" smtClean="0"/>
              <a:t> </a:t>
            </a:r>
            <a:r>
              <a:rPr lang="en-US" sz="9800" dirty="0" err="1" smtClean="0"/>
              <a:t>quajmë</a:t>
            </a:r>
            <a:r>
              <a:rPr lang="en-US" sz="9800" dirty="0" smtClean="0"/>
              <a:t> </a:t>
            </a:r>
            <a:r>
              <a:rPr lang="en-US" sz="9800" dirty="0" err="1" smtClean="0"/>
              <a:t>një</a:t>
            </a:r>
            <a:r>
              <a:rPr lang="en-US" sz="9800" dirty="0" smtClean="0"/>
              <a:t> </a:t>
            </a:r>
            <a:r>
              <a:rPr lang="en-US" sz="9800" dirty="0" err="1" smtClean="0"/>
              <a:t>mekanizëm</a:t>
            </a:r>
            <a:r>
              <a:rPr lang="en-US" sz="9800" dirty="0" smtClean="0"/>
              <a:t> </a:t>
            </a:r>
            <a:r>
              <a:rPr lang="en-US" sz="9800" dirty="0" err="1" smtClean="0"/>
              <a:t>të</a:t>
            </a:r>
            <a:r>
              <a:rPr lang="en-US" sz="9800" dirty="0" smtClean="0"/>
              <a:t> </a:t>
            </a:r>
            <a:r>
              <a:rPr lang="en-US" sz="9800" dirty="0" err="1" smtClean="0"/>
              <a:t>automatizuar</a:t>
            </a:r>
            <a:r>
              <a:rPr lang="en-US" sz="9800" dirty="0" smtClean="0"/>
              <a:t> </a:t>
            </a:r>
            <a:r>
              <a:rPr lang="en-US" sz="9800" dirty="0" err="1" smtClean="0"/>
              <a:t>i</a:t>
            </a:r>
            <a:r>
              <a:rPr lang="en-US" sz="9800" dirty="0" smtClean="0"/>
              <a:t> </a:t>
            </a:r>
            <a:r>
              <a:rPr lang="en-US" sz="9800" dirty="0" err="1" smtClean="0"/>
              <a:t>cili</a:t>
            </a:r>
            <a:r>
              <a:rPr lang="en-US" sz="9800" dirty="0" smtClean="0"/>
              <a:t> </a:t>
            </a:r>
            <a:r>
              <a:rPr lang="en-US" sz="9800" dirty="0" err="1" smtClean="0"/>
              <a:t>transformon</a:t>
            </a:r>
            <a:r>
              <a:rPr lang="en-US" sz="9800" dirty="0" smtClean="0"/>
              <a:t> </a:t>
            </a:r>
            <a:r>
              <a:rPr lang="en-US" sz="9800" dirty="0" err="1" smtClean="0"/>
              <a:t>një</a:t>
            </a:r>
            <a:r>
              <a:rPr lang="en-US" sz="9800" dirty="0" smtClean="0"/>
              <a:t> </a:t>
            </a:r>
            <a:r>
              <a:rPr lang="en-US" sz="9800" dirty="0" err="1" smtClean="0"/>
              <a:t>njësi</a:t>
            </a:r>
            <a:r>
              <a:rPr lang="en-US" sz="9800" dirty="0" smtClean="0"/>
              <a:t> impulsive (</a:t>
            </a:r>
            <a:r>
              <a:rPr lang="en-US" sz="9800" dirty="0" err="1" smtClean="0"/>
              <a:t>quajtur</a:t>
            </a:r>
            <a:r>
              <a:rPr lang="en-US" sz="9800" dirty="0" err="1" smtClean="0">
                <a:hlinkClick r:id="rId5" tooltip="Informacioni"/>
              </a:rPr>
              <a:t>informacione</a:t>
            </a:r>
            <a:r>
              <a:rPr lang="en-US" sz="9800" dirty="0" smtClean="0"/>
              <a:t>, </a:t>
            </a:r>
            <a:r>
              <a:rPr lang="en-US" sz="9800" dirty="0" err="1" smtClean="0"/>
              <a:t>të</a:t>
            </a:r>
            <a:r>
              <a:rPr lang="en-US" sz="9800" dirty="0" smtClean="0"/>
              <a:t> </a:t>
            </a:r>
            <a:r>
              <a:rPr lang="en-US" sz="9800" dirty="0" err="1" smtClean="0"/>
              <a:t>dhëna</a:t>
            </a:r>
            <a:r>
              <a:rPr lang="en-US" sz="9800" dirty="0" smtClean="0"/>
              <a:t> </a:t>
            </a:r>
            <a:r>
              <a:rPr lang="en-US" sz="9800" dirty="0" err="1" smtClean="0"/>
              <a:t>në</a:t>
            </a:r>
            <a:r>
              <a:rPr lang="en-US" sz="9800" dirty="0" smtClean="0"/>
              <a:t> </a:t>
            </a:r>
            <a:r>
              <a:rPr lang="en-US" sz="9800" dirty="0" err="1" smtClean="0"/>
              <a:t>hyrje</a:t>
            </a:r>
            <a:r>
              <a:rPr lang="en-US" sz="9800" dirty="0" smtClean="0"/>
              <a:t>) </a:t>
            </a:r>
            <a:r>
              <a:rPr lang="en-US" sz="9800" dirty="0" err="1" smtClean="0"/>
              <a:t>në</a:t>
            </a:r>
            <a:r>
              <a:rPr lang="en-US" sz="9800" dirty="0" smtClean="0"/>
              <a:t> </a:t>
            </a:r>
            <a:r>
              <a:rPr lang="en-US" sz="9800" dirty="0" err="1" smtClean="0"/>
              <a:t>një</a:t>
            </a:r>
            <a:r>
              <a:rPr lang="en-US" sz="9800" dirty="0" smtClean="0"/>
              <a:t> </a:t>
            </a:r>
            <a:r>
              <a:rPr lang="en-US" sz="9800" dirty="0" err="1" smtClean="0"/>
              <a:t>tjetër</a:t>
            </a:r>
            <a:r>
              <a:rPr lang="en-US" sz="9800" dirty="0" smtClean="0"/>
              <a:t> </a:t>
            </a:r>
            <a:r>
              <a:rPr lang="en-US" sz="9800" dirty="0" err="1" smtClean="0"/>
              <a:t>ose</a:t>
            </a:r>
            <a:r>
              <a:rPr lang="en-US" sz="9800" dirty="0" smtClean="0"/>
              <a:t> </a:t>
            </a:r>
            <a:r>
              <a:rPr lang="en-US" sz="9800" dirty="0" err="1" smtClean="0"/>
              <a:t>krijon</a:t>
            </a:r>
            <a:r>
              <a:rPr lang="en-US" sz="9800" dirty="0" smtClean="0"/>
              <a:t> </a:t>
            </a:r>
            <a:r>
              <a:rPr lang="en-US" sz="9800" dirty="0" err="1" smtClean="0"/>
              <a:t>një</a:t>
            </a:r>
            <a:r>
              <a:rPr lang="en-US" sz="9800" dirty="0" smtClean="0"/>
              <a:t> </a:t>
            </a:r>
            <a:r>
              <a:rPr lang="en-US" sz="9800" dirty="0" err="1" smtClean="0"/>
              <a:t>njësi</a:t>
            </a:r>
            <a:r>
              <a:rPr lang="en-US" sz="9800" dirty="0" smtClean="0"/>
              <a:t> </a:t>
            </a:r>
            <a:r>
              <a:rPr lang="en-US" sz="9800" dirty="0" err="1" smtClean="0"/>
              <a:t>të</a:t>
            </a:r>
            <a:r>
              <a:rPr lang="en-US" sz="9800" dirty="0" smtClean="0"/>
              <a:t> re (</a:t>
            </a:r>
            <a:r>
              <a:rPr lang="en-US" sz="9800" dirty="0" err="1" smtClean="0"/>
              <a:t>quajtur</a:t>
            </a:r>
            <a:r>
              <a:rPr lang="en-US" sz="9800" dirty="0" smtClean="0"/>
              <a:t> e </a:t>
            </a:r>
            <a:r>
              <a:rPr lang="en-US" sz="9800" dirty="0" err="1" smtClean="0"/>
              <a:t>dhënë</a:t>
            </a:r>
            <a:r>
              <a:rPr lang="en-US" sz="9800" dirty="0" smtClean="0"/>
              <a:t>, </a:t>
            </a:r>
            <a:r>
              <a:rPr lang="en-US" sz="9800" dirty="0" err="1" smtClean="0"/>
              <a:t>informacion</a:t>
            </a:r>
            <a:r>
              <a:rPr lang="en-US" sz="9800" dirty="0" smtClean="0"/>
              <a:t> </a:t>
            </a:r>
            <a:r>
              <a:rPr lang="en-US" sz="9800" dirty="0" err="1" smtClean="0"/>
              <a:t>në</a:t>
            </a:r>
            <a:r>
              <a:rPr lang="en-US" sz="9800" dirty="0" smtClean="0"/>
              <a:t> </a:t>
            </a:r>
            <a:r>
              <a:rPr lang="en-US" sz="9800" dirty="0" err="1" smtClean="0"/>
              <a:t>dalje</a:t>
            </a:r>
            <a:r>
              <a:rPr lang="en-US" sz="9800" dirty="0" smtClean="0"/>
              <a:t>).</a:t>
            </a:r>
          </a:p>
          <a:p>
            <a:r>
              <a:rPr lang="en-US" sz="9800" dirty="0" err="1" smtClean="0"/>
              <a:t>Funksionaliteti</a:t>
            </a:r>
            <a:r>
              <a:rPr lang="en-US" sz="9800" dirty="0" smtClean="0"/>
              <a:t> </a:t>
            </a:r>
            <a:r>
              <a:rPr lang="en-US" sz="9800" dirty="0" err="1" smtClean="0"/>
              <a:t>i</a:t>
            </a:r>
            <a:r>
              <a:rPr lang="en-US" sz="9800" dirty="0" smtClean="0"/>
              <a:t> </a:t>
            </a:r>
            <a:r>
              <a:rPr lang="en-US" sz="9800" dirty="0" err="1" smtClean="0"/>
              <a:t>kompjuterit</a:t>
            </a:r>
            <a:r>
              <a:rPr lang="en-US" sz="9800" dirty="0" smtClean="0"/>
              <a:t> </a:t>
            </a:r>
            <a:r>
              <a:rPr lang="en-US" sz="9800" dirty="0" err="1" smtClean="0"/>
              <a:t>është</a:t>
            </a:r>
            <a:r>
              <a:rPr lang="en-US" sz="9800" dirty="0" smtClean="0"/>
              <a:t> </a:t>
            </a:r>
            <a:r>
              <a:rPr lang="en-US" sz="9800" dirty="0" err="1" smtClean="0"/>
              <a:t>rezultat</a:t>
            </a:r>
            <a:r>
              <a:rPr lang="en-US" sz="9800" dirty="0" smtClean="0"/>
              <a:t> </a:t>
            </a:r>
            <a:r>
              <a:rPr lang="en-US" sz="9800" dirty="0" err="1" smtClean="0"/>
              <a:t>i</a:t>
            </a:r>
            <a:r>
              <a:rPr lang="en-US" sz="9800" dirty="0" smtClean="0"/>
              <a:t> </a:t>
            </a:r>
            <a:r>
              <a:rPr lang="en-US" sz="9800" dirty="0" err="1" smtClean="0"/>
              <a:t>një</a:t>
            </a:r>
            <a:r>
              <a:rPr lang="en-US" sz="9800" dirty="0" smtClean="0"/>
              <a:t> </a:t>
            </a:r>
            <a:r>
              <a:rPr lang="en-US" sz="9800" dirty="0" err="1" smtClean="0"/>
              <a:t>kombinimi</a:t>
            </a:r>
            <a:r>
              <a:rPr lang="en-US" sz="9800" dirty="0" smtClean="0"/>
              <a:t> </a:t>
            </a:r>
            <a:r>
              <a:rPr lang="en-US" sz="9800" dirty="0" err="1" smtClean="0"/>
              <a:t>të</a:t>
            </a:r>
            <a:r>
              <a:rPr lang="en-US" sz="9800" dirty="0" smtClean="0"/>
              <a:t> </a:t>
            </a:r>
            <a:r>
              <a:rPr lang="en-US" sz="9800" dirty="0" err="1" smtClean="0"/>
              <a:t>mirfilltë</a:t>
            </a:r>
            <a:r>
              <a:rPr lang="en-US" sz="9800" dirty="0" smtClean="0"/>
              <a:t> </a:t>
            </a:r>
            <a:r>
              <a:rPr lang="en-US" sz="9800" dirty="0" err="1" smtClean="0"/>
              <a:t>efektiv</a:t>
            </a:r>
            <a:r>
              <a:rPr lang="en-US" sz="9800" dirty="0" smtClean="0"/>
              <a:t> </a:t>
            </a:r>
            <a:r>
              <a:rPr lang="en-US" sz="9800" dirty="0" err="1" smtClean="0"/>
              <a:t>në</a:t>
            </a:r>
            <a:r>
              <a:rPr lang="en-US" sz="9800" dirty="0" smtClean="0"/>
              <a:t> </a:t>
            </a:r>
            <a:r>
              <a:rPr lang="en-US" sz="9800" dirty="0" err="1" smtClean="0"/>
              <a:t>mes</a:t>
            </a:r>
            <a:r>
              <a:rPr lang="en-US" sz="9800" dirty="0" smtClean="0"/>
              <a:t> </a:t>
            </a:r>
            <a:r>
              <a:rPr lang="en-US" sz="9800" dirty="0" err="1" smtClean="0"/>
              <a:t>të</a:t>
            </a:r>
            <a:r>
              <a:rPr lang="en-US" sz="9800" dirty="0" smtClean="0"/>
              <a:t> </a:t>
            </a:r>
            <a:r>
              <a:rPr lang="en-US" sz="9800" dirty="0" err="1" smtClean="0"/>
              <a:t>elementit</a:t>
            </a:r>
            <a:r>
              <a:rPr lang="en-US" sz="9800" dirty="0" smtClean="0"/>
              <a:t> </a:t>
            </a:r>
            <a:r>
              <a:rPr lang="en-US" sz="9800" dirty="0" err="1" smtClean="0"/>
              <a:t>softuerik</a:t>
            </a:r>
            <a:r>
              <a:rPr lang="en-US" sz="9800" dirty="0" smtClean="0"/>
              <a:t> </a:t>
            </a:r>
            <a:r>
              <a:rPr lang="en-US" sz="9800" dirty="0" err="1" smtClean="0"/>
              <a:t>dhe</a:t>
            </a:r>
            <a:r>
              <a:rPr lang="en-US" sz="9800" dirty="0" smtClean="0"/>
              <a:t> </a:t>
            </a:r>
            <a:r>
              <a:rPr lang="en-US" sz="9800" dirty="0" err="1" smtClean="0"/>
              <a:t>harduerik</a:t>
            </a:r>
            <a:r>
              <a:rPr lang="en-US" sz="9800" dirty="0" smtClean="0"/>
              <a:t>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Picture 2" descr="C:\Documents and Settings\MOBILSHOP-ARDI\My Documents\kompjuter.jpe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4114800" cy="300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Llojet</a:t>
            </a:r>
            <a:r>
              <a:rPr lang="en-US" dirty="0" smtClean="0"/>
              <a:t> e </a:t>
            </a:r>
            <a:r>
              <a:rPr lang="en-US" dirty="0" err="1" smtClean="0"/>
              <a:t>Kompjutereve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Kompjuterët</a:t>
            </a:r>
            <a:r>
              <a:rPr lang="en-US" dirty="0" smtClean="0"/>
              <a:t> </a:t>
            </a:r>
            <a:r>
              <a:rPr lang="en-US" dirty="0" err="1" smtClean="0"/>
              <a:t>hasen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madhësi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fuqi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mëdha,duke</a:t>
            </a:r>
            <a:r>
              <a:rPr lang="en-US" dirty="0" smtClean="0"/>
              <a:t> </a:t>
            </a:r>
            <a:r>
              <a:rPr lang="en-US" dirty="0" err="1" smtClean="0"/>
              <a:t>filluar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superkompjuterët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përdor</a:t>
            </a:r>
            <a:r>
              <a:rPr lang="en-US" dirty="0" smtClean="0"/>
              <a:t> </a:t>
            </a:r>
            <a:r>
              <a:rPr lang="en-US" dirty="0" err="1" smtClean="0"/>
              <a:t>ushtria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 </a:t>
            </a:r>
            <a:r>
              <a:rPr lang="en-US" dirty="0" err="1" smtClean="0">
                <a:hlinkClick r:id="rId2" tooltip="NASA"/>
              </a:rPr>
              <a:t>NASA</a:t>
            </a:r>
            <a:r>
              <a:rPr lang="en-US" dirty="0" err="1" smtClean="0"/>
              <a:t>,pastaj</a:t>
            </a:r>
            <a:r>
              <a:rPr lang="en-US" dirty="0" smtClean="0"/>
              <a:t> </a:t>
            </a:r>
            <a:r>
              <a:rPr lang="en-US" dirty="0" err="1" smtClean="0"/>
              <a:t>kompjuterët</a:t>
            </a:r>
            <a:r>
              <a:rPr lang="en-US" dirty="0" smtClean="0"/>
              <a:t> personal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cilët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rrethojnë</a:t>
            </a:r>
            <a:r>
              <a:rPr lang="en-US" dirty="0" smtClean="0"/>
              <a:t> </a:t>
            </a:r>
            <a:r>
              <a:rPr lang="en-US" dirty="0" err="1" smtClean="0"/>
              <a:t>vazhdimisht,e</a:t>
            </a:r>
            <a:r>
              <a:rPr lang="en-US" dirty="0" smtClean="0"/>
              <a:t> </a:t>
            </a:r>
            <a:r>
              <a:rPr lang="en-US" dirty="0" err="1" smtClean="0"/>
              <a:t>deri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kompjuterët</a:t>
            </a:r>
            <a:r>
              <a:rPr lang="en-US" dirty="0" smtClean="0"/>
              <a:t> e </a:t>
            </a:r>
            <a:r>
              <a:rPr lang="en-US" dirty="0" err="1" smtClean="0"/>
              <a:t>dorës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madhësia</a:t>
            </a:r>
            <a:r>
              <a:rPr lang="en-US" dirty="0" smtClean="0"/>
              <a:t> e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çokollate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2050" name="Picture 2" descr="C:\Documents and Settings\MOBILSHOP-ARDI\My Documents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53000"/>
            <a:ext cx="2590800" cy="1905000"/>
          </a:xfrm>
          <a:prstGeom prst="rect">
            <a:avLst/>
          </a:prstGeom>
          <a:noFill/>
        </p:spPr>
      </p:pic>
      <p:pic>
        <p:nvPicPr>
          <p:cNvPr id="2051" name="Picture 3" descr="C:\Documents and Settings\MOBILSHOP-ARDI\My Documents\images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4953000"/>
            <a:ext cx="2724150" cy="1905000"/>
          </a:xfrm>
          <a:prstGeom prst="rect">
            <a:avLst/>
          </a:prstGeom>
          <a:noFill/>
        </p:spPr>
      </p:pic>
      <p:pic>
        <p:nvPicPr>
          <p:cNvPr id="2052" name="Picture 4" descr="C:\Documents and Settings\MOBILSHOP-ARDI\My Documents\318544_BB_00_FB.EPS_100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1963400" y="-1066800"/>
            <a:ext cx="9525000" cy="9525000"/>
          </a:xfrm>
          <a:prstGeom prst="rect">
            <a:avLst/>
          </a:prstGeom>
          <a:noFill/>
        </p:spPr>
      </p:pic>
      <p:pic>
        <p:nvPicPr>
          <p:cNvPr id="2053" name="Picture 5" descr="C:\Documents and Settings\MOBILSHOP-ARDI\My Documents\6a00e54f7fc4c58833019b00466ada970c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20574000" y="-7543800"/>
            <a:ext cx="18707100" cy="20078700"/>
          </a:xfrm>
          <a:prstGeom prst="rect">
            <a:avLst/>
          </a:prstGeom>
          <a:noFill/>
        </p:spPr>
      </p:pic>
      <p:pic>
        <p:nvPicPr>
          <p:cNvPr id="2054" name="Picture 6" descr="C:\Documents and Settings\MOBILSHOP-ARDI\My Documents\318544_BB_00_FB.EPS_1000 (1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5029200"/>
            <a:ext cx="17907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Ç'është</a:t>
            </a:r>
            <a:r>
              <a:rPr lang="en-US" dirty="0" smtClean="0"/>
              <a:t> </a:t>
            </a:r>
            <a:r>
              <a:rPr lang="en-US" dirty="0" err="1" smtClean="0"/>
              <a:t>Interneti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shfrytëzohet</a:t>
            </a:r>
            <a:r>
              <a:rPr lang="en-US" dirty="0" smtClean="0"/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Interneti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</a:t>
            </a:r>
            <a:r>
              <a:rPr lang="en-US" dirty="0" err="1" smtClean="0"/>
              <a:t>definicion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rrjeti</a:t>
            </a:r>
            <a:r>
              <a:rPr lang="en-US" dirty="0" smtClean="0"/>
              <a:t> global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perbhet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shume</a:t>
            </a:r>
            <a:r>
              <a:rPr lang="en-US" dirty="0" smtClean="0"/>
              <a:t> </a:t>
            </a:r>
            <a:r>
              <a:rPr lang="en-US" dirty="0" err="1" smtClean="0"/>
              <a:t>rrjeta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lidhura</a:t>
            </a:r>
            <a:r>
              <a:rPr lang="en-US" dirty="0" smtClean="0"/>
              <a:t> ne </a:t>
            </a:r>
            <a:r>
              <a:rPr lang="en-US" dirty="0" err="1" smtClean="0"/>
              <a:t>mes</a:t>
            </a:r>
            <a:r>
              <a:rPr lang="en-US" dirty="0" smtClean="0"/>
              <a:t> </a:t>
            </a:r>
            <a:r>
              <a:rPr lang="en-US" dirty="0" err="1" smtClean="0"/>
              <a:t>vete.Qeshtja</a:t>
            </a:r>
            <a:r>
              <a:rPr lang="en-US" dirty="0" smtClean="0"/>
              <a:t> </a:t>
            </a:r>
            <a:r>
              <a:rPr lang="en-US" dirty="0" err="1" smtClean="0"/>
              <a:t>unike</a:t>
            </a:r>
            <a:r>
              <a:rPr lang="en-US" dirty="0" smtClean="0"/>
              <a:t> e </a:t>
            </a:r>
            <a:r>
              <a:rPr lang="en-US" dirty="0" err="1" smtClean="0"/>
              <a:t>Internetit</a:t>
            </a:r>
            <a:r>
              <a:rPr lang="en-US" dirty="0" smtClean="0"/>
              <a:t> </a:t>
            </a:r>
            <a:r>
              <a:rPr lang="en-US" dirty="0" err="1" smtClean="0"/>
              <a:t>eshte</a:t>
            </a:r>
            <a:r>
              <a:rPr lang="en-US" dirty="0" smtClean="0"/>
              <a:t> se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keni</a:t>
            </a:r>
            <a:r>
              <a:rPr lang="en-US" dirty="0" smtClean="0"/>
              <a:t> </a:t>
            </a:r>
            <a:r>
              <a:rPr lang="en-US" dirty="0" err="1" smtClean="0"/>
              <a:t>qasje</a:t>
            </a:r>
            <a:r>
              <a:rPr lang="en-US" dirty="0" smtClean="0"/>
              <a:t> ne </a:t>
            </a:r>
            <a:r>
              <a:rPr lang="en-US" dirty="0" err="1" smtClean="0"/>
              <a:t>aq</a:t>
            </a:r>
            <a:r>
              <a:rPr lang="en-US" dirty="0" smtClean="0"/>
              <a:t> </a:t>
            </a:r>
            <a:r>
              <a:rPr lang="en-US" dirty="0" err="1" smtClean="0"/>
              <a:t>shume</a:t>
            </a:r>
            <a:r>
              <a:rPr lang="en-US" dirty="0" smtClean="0"/>
              <a:t> </a:t>
            </a:r>
            <a:r>
              <a:rPr lang="en-US" dirty="0" err="1" smtClean="0"/>
              <a:t>informata</a:t>
            </a:r>
            <a:r>
              <a:rPr lang="en-US" dirty="0" smtClean="0"/>
              <a:t> </a:t>
            </a:r>
            <a:r>
              <a:rPr lang="en-US" dirty="0" err="1" smtClean="0"/>
              <a:t>nepermjet</a:t>
            </a:r>
            <a:r>
              <a:rPr lang="en-US" dirty="0" smtClean="0"/>
              <a:t> </a:t>
            </a:r>
            <a:r>
              <a:rPr lang="en-US" dirty="0" err="1" smtClean="0"/>
              <a:t>tij.Sipas</a:t>
            </a:r>
            <a:r>
              <a:rPr lang="en-US" dirty="0" smtClean="0"/>
              <a:t> </a:t>
            </a:r>
            <a:r>
              <a:rPr lang="en-US" dirty="0" err="1" smtClean="0"/>
              <a:t>nevojes</a:t>
            </a:r>
            <a:r>
              <a:rPr lang="en-US" dirty="0" smtClean="0"/>
              <a:t> </a:t>
            </a:r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kerkoni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gjeni</a:t>
            </a:r>
            <a:r>
              <a:rPr lang="en-US" dirty="0" smtClean="0"/>
              <a:t> </a:t>
            </a:r>
            <a:r>
              <a:rPr lang="en-US" dirty="0" err="1" smtClean="0"/>
              <a:t>lloj-lloj</a:t>
            </a:r>
            <a:r>
              <a:rPr lang="en-US" dirty="0" smtClean="0"/>
              <a:t> </a:t>
            </a:r>
            <a:r>
              <a:rPr lang="en-US" dirty="0" err="1" smtClean="0"/>
              <a:t>informatash</a:t>
            </a:r>
            <a:r>
              <a:rPr lang="en-US" dirty="0" smtClean="0"/>
              <a:t> per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ndryshme,t'i</a:t>
            </a:r>
            <a:r>
              <a:rPr lang="en-US" dirty="0" smtClean="0"/>
              <a:t> </a:t>
            </a:r>
            <a:r>
              <a:rPr lang="en-US" dirty="0" err="1" smtClean="0"/>
              <a:t>ruani</a:t>
            </a:r>
            <a:r>
              <a:rPr lang="en-US" dirty="0" smtClean="0"/>
              <a:t> </a:t>
            </a:r>
            <a:r>
              <a:rPr lang="en-US" dirty="0" err="1" smtClean="0"/>
              <a:t>ato</a:t>
            </a:r>
            <a:r>
              <a:rPr lang="en-US" dirty="0" smtClean="0"/>
              <a:t> </a:t>
            </a:r>
            <a:r>
              <a:rPr lang="en-US" dirty="0" err="1" smtClean="0"/>
              <a:t>ose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t'i</a:t>
            </a:r>
            <a:r>
              <a:rPr lang="en-US" dirty="0" smtClean="0"/>
              <a:t> </a:t>
            </a:r>
            <a:r>
              <a:rPr lang="en-US" dirty="0" err="1" smtClean="0"/>
              <a:t>shtypni.Sherbimet</a:t>
            </a:r>
            <a:r>
              <a:rPr lang="en-US" dirty="0" smtClean="0"/>
              <a:t> </a:t>
            </a:r>
            <a:r>
              <a:rPr lang="en-US" dirty="0" err="1" smtClean="0"/>
              <a:t>kryesore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Internetit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: WWW,FTP,E-</a:t>
            </a:r>
            <a:r>
              <a:rPr lang="en-US" dirty="0" err="1" smtClean="0"/>
              <a:t>mail,Chat,E</a:t>
            </a:r>
            <a:r>
              <a:rPr lang="en-US" dirty="0" smtClean="0"/>
              <a:t>-Commerce.</a:t>
            </a: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4" name="Picture 2" descr="C:\Documents and Settings\MOBILSHOP-ARDI\My Documents\318544_BB_00_FB.EPS_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5204400" y="2895600"/>
            <a:ext cx="9525000" cy="9525000"/>
          </a:xfrm>
          <a:prstGeom prst="rect">
            <a:avLst/>
          </a:prstGeom>
          <a:noFill/>
        </p:spPr>
      </p:pic>
      <p:pic>
        <p:nvPicPr>
          <p:cNvPr id="3075" name="Picture 3" descr="C:\Documents and Settings\MOBILSHOP-ARDI\My Documents\downlo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67000" cy="1524000"/>
          </a:xfrm>
          <a:prstGeom prst="rect">
            <a:avLst/>
          </a:prstGeom>
          <a:noFill/>
        </p:spPr>
      </p:pic>
      <p:pic>
        <p:nvPicPr>
          <p:cNvPr id="3076" name="Picture 4" descr="C:\Documents and Settings\MOBILSHOP-ARDI\My Documents\image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876800"/>
            <a:ext cx="3486150" cy="1981200"/>
          </a:xfrm>
          <a:prstGeom prst="rect">
            <a:avLst/>
          </a:prstGeom>
          <a:noFill/>
        </p:spPr>
      </p:pic>
      <p:pic>
        <p:nvPicPr>
          <p:cNvPr id="3077" name="Picture 5" descr="C:\Documents and Settings\MOBILSHOP-ARDI\My Documents\images (1)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0" y="0"/>
            <a:ext cx="3429000" cy="1524000"/>
          </a:xfrm>
          <a:prstGeom prst="rect">
            <a:avLst/>
          </a:prstGeom>
          <a:noFill/>
        </p:spPr>
      </p:pic>
      <p:pic>
        <p:nvPicPr>
          <p:cNvPr id="3078" name="Picture 6" descr="C:\Documents and Settings\MOBILSHOP-ARDI\My Documents\download (1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62400" y="4953000"/>
            <a:ext cx="2143125" cy="1905000"/>
          </a:xfrm>
          <a:prstGeom prst="rect">
            <a:avLst/>
          </a:prstGeom>
          <a:noFill/>
        </p:spPr>
      </p:pic>
      <p:pic>
        <p:nvPicPr>
          <p:cNvPr id="3079" name="Picture 7" descr="C:\Documents and Settings\MOBILSHOP-ARDI\My Documents\download (2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29450" y="5029200"/>
            <a:ext cx="2114550" cy="1828800"/>
          </a:xfrm>
          <a:prstGeom prst="rect">
            <a:avLst/>
          </a:prstGeom>
          <a:noFill/>
        </p:spPr>
      </p:pic>
      <p:pic>
        <p:nvPicPr>
          <p:cNvPr id="3080" name="Picture 8" descr="C:\Documents and Settings\MOBILSHOP-ARDI\My Documents\images (4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76600" y="0"/>
            <a:ext cx="2124075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Pasojat</a:t>
            </a:r>
            <a:r>
              <a:rPr lang="en-US" dirty="0" smtClean="0"/>
              <a:t> e  </a:t>
            </a:r>
            <a:r>
              <a:rPr lang="en-US" dirty="0" err="1" smtClean="0"/>
              <a:t>internetit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interneti</a:t>
            </a:r>
            <a:r>
              <a:rPr lang="en-US" dirty="0" smtClean="0"/>
              <a:t> ka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këqijat</a:t>
            </a:r>
            <a:r>
              <a:rPr lang="en-US" dirty="0" smtClean="0"/>
              <a:t> e </a:t>
            </a:r>
            <a:r>
              <a:rPr lang="en-US" dirty="0" err="1" smtClean="0"/>
              <a:t>tij</a:t>
            </a:r>
            <a:r>
              <a:rPr lang="en-US" dirty="0" smtClean="0"/>
              <a:t>, </a:t>
            </a:r>
            <a:r>
              <a:rPr lang="en-US" dirty="0" err="1" smtClean="0"/>
              <a:t>ndër</a:t>
            </a:r>
            <a:r>
              <a:rPr lang="en-US" dirty="0" smtClean="0"/>
              <a:t> to </a:t>
            </a:r>
            <a:r>
              <a:rPr lang="en-US" dirty="0" err="1" smtClean="0"/>
              <a:t>janë</a:t>
            </a:r>
            <a:r>
              <a:rPr lang="en-US" dirty="0" smtClean="0"/>
              <a:t>: </a:t>
            </a:r>
            <a:r>
              <a:rPr lang="en-US" dirty="0" err="1" smtClean="0"/>
              <a:t>njohja</a:t>
            </a:r>
            <a:r>
              <a:rPr lang="en-US" dirty="0" smtClean="0"/>
              <a:t> me </a:t>
            </a:r>
            <a:r>
              <a:rPr lang="en-US" dirty="0" err="1" smtClean="0"/>
              <a:t>shoqërinë</a:t>
            </a:r>
            <a:r>
              <a:rPr lang="en-US" dirty="0" smtClean="0"/>
              <a:t> e </a:t>
            </a:r>
            <a:r>
              <a:rPr lang="en-US" dirty="0" err="1" smtClean="0"/>
              <a:t>keqe,humbja</a:t>
            </a:r>
            <a:r>
              <a:rPr lang="en-US" dirty="0" smtClean="0"/>
              <a:t> e </a:t>
            </a:r>
            <a:r>
              <a:rPr lang="en-US" dirty="0" err="1" smtClean="0"/>
              <a:t>kohës</a:t>
            </a:r>
            <a:r>
              <a:rPr lang="en-US" dirty="0" smtClean="0"/>
              <a:t> </a:t>
            </a:r>
            <a:r>
              <a:rPr lang="en-US" dirty="0" err="1" smtClean="0"/>
              <a:t>etj</a:t>
            </a:r>
            <a:r>
              <a:rPr lang="en-US" dirty="0" smtClean="0"/>
              <a:t>.. </a:t>
            </a:r>
            <a:r>
              <a:rPr lang="en-US" dirty="0" err="1" smtClean="0"/>
              <a:t>Përfitimi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dobitë</a:t>
            </a:r>
            <a:r>
              <a:rPr lang="en-US" dirty="0" smtClean="0"/>
              <a:t> e </a:t>
            </a:r>
            <a:r>
              <a:rPr lang="en-US" dirty="0" err="1" smtClean="0"/>
              <a:t>familjes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interneti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përdorimi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tij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pamohueshme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rast</a:t>
            </a:r>
            <a:r>
              <a:rPr lang="en-US" dirty="0" smtClean="0"/>
              <a:t> </a:t>
            </a:r>
            <a:r>
              <a:rPr lang="en-US" dirty="0" err="1" smtClean="0"/>
              <a:t>shpërdorimi</a:t>
            </a:r>
            <a:r>
              <a:rPr lang="en-US" dirty="0" smtClean="0"/>
              <a:t>,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jetë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rrezikshëm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me </a:t>
            </a:r>
            <a:r>
              <a:rPr lang="en-US" dirty="0" err="1" smtClean="0"/>
              <a:t>pasoja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mëdha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. </a:t>
            </a:r>
            <a:r>
              <a:rPr lang="en-US" dirty="0" err="1" smtClean="0"/>
              <a:t>Shumë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rinjë</a:t>
            </a:r>
            <a:r>
              <a:rPr lang="en-US" dirty="0" smtClean="0"/>
              <a:t> </a:t>
            </a:r>
            <a:r>
              <a:rPr lang="en-US" dirty="0" err="1" smtClean="0"/>
              <a:t>arrijnë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braktisin</a:t>
            </a:r>
            <a:r>
              <a:rPr lang="en-US" dirty="0" smtClean="0"/>
              <a:t> </a:t>
            </a:r>
            <a:r>
              <a:rPr lang="en-US" dirty="0" err="1" smtClean="0"/>
              <a:t>shkollën</a:t>
            </a:r>
            <a:r>
              <a:rPr lang="en-US" dirty="0" smtClean="0"/>
              <a:t> </a:t>
            </a:r>
            <a:r>
              <a:rPr lang="en-US" dirty="0" err="1" smtClean="0"/>
              <a:t>vetëm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t'u</a:t>
            </a:r>
            <a:r>
              <a:rPr lang="en-US" dirty="0" smtClean="0"/>
              <a:t> </a:t>
            </a:r>
            <a:r>
              <a:rPr lang="en-US" dirty="0" err="1" smtClean="0"/>
              <a:t>bërë</a:t>
            </a:r>
            <a:r>
              <a:rPr lang="en-US" dirty="0" smtClean="0"/>
              <a:t> </a:t>
            </a:r>
            <a:r>
              <a:rPr lang="en-US" dirty="0" err="1" smtClean="0"/>
              <a:t>pjesë</a:t>
            </a:r>
            <a:r>
              <a:rPr lang="en-US" dirty="0" smtClean="0"/>
              <a:t> e </a:t>
            </a:r>
            <a:r>
              <a:rPr lang="en-US" dirty="0" err="1" smtClean="0"/>
              <a:t>lojrave</a:t>
            </a:r>
            <a:r>
              <a:rPr lang="en-US" dirty="0" smtClean="0"/>
              <a:t> </a:t>
            </a:r>
            <a:r>
              <a:rPr lang="en-US" dirty="0" err="1" smtClean="0"/>
              <a:t>elektronike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internetit,fëmijët</a:t>
            </a:r>
            <a:r>
              <a:rPr lang="en-US" dirty="0" smtClean="0"/>
              <a:t> </a:t>
            </a:r>
            <a:r>
              <a:rPr lang="en-US" dirty="0" err="1" smtClean="0"/>
              <a:t>janë</a:t>
            </a:r>
            <a:r>
              <a:rPr lang="en-US" dirty="0" smtClean="0"/>
              <a:t> </a:t>
            </a:r>
            <a:r>
              <a:rPr lang="en-US" dirty="0" err="1" smtClean="0"/>
              <a:t>tashmë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varur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tij</a:t>
            </a:r>
            <a:r>
              <a:rPr lang="en-US" dirty="0" smtClean="0"/>
              <a:t>.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mbarë</a:t>
            </a:r>
            <a:r>
              <a:rPr lang="en-US" dirty="0" smtClean="0"/>
              <a:t> </a:t>
            </a:r>
            <a:r>
              <a:rPr lang="en-US" dirty="0" err="1" smtClean="0"/>
              <a:t>botën,prindërit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filluar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shqetësohen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ideja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fëmijët</a:t>
            </a:r>
            <a:r>
              <a:rPr lang="en-US" dirty="0" smtClean="0"/>
              <a:t> e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rriten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konsumuar</a:t>
            </a:r>
            <a:r>
              <a:rPr lang="en-US" dirty="0" smtClean="0"/>
              <a:t>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interneti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098" name="Picture 2" descr="C:\Documents and Settings\MOBILSHOP-ARDI\My Documents\images (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76800"/>
            <a:ext cx="3429000" cy="1981200"/>
          </a:xfrm>
          <a:prstGeom prst="rect">
            <a:avLst/>
          </a:prstGeom>
          <a:noFill/>
        </p:spPr>
      </p:pic>
      <p:pic>
        <p:nvPicPr>
          <p:cNvPr id="4099" name="Picture 3" descr="C:\Documents and Settings\MOBILSHOP-ARDI\My Documents\images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81400" cy="2362200"/>
          </a:xfrm>
          <a:prstGeom prst="rect">
            <a:avLst/>
          </a:prstGeom>
          <a:noFill/>
        </p:spPr>
      </p:pic>
      <p:pic>
        <p:nvPicPr>
          <p:cNvPr id="4100" name="Picture 4" descr="C:\Documents and Settings\MOBILSHOP-ARDI\My Documents\images (6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800600"/>
            <a:ext cx="3352800" cy="2057400"/>
          </a:xfrm>
          <a:prstGeom prst="rect">
            <a:avLst/>
          </a:prstGeom>
          <a:noFill/>
        </p:spPr>
      </p:pic>
      <p:pic>
        <p:nvPicPr>
          <p:cNvPr id="4101" name="Picture 5" descr="C:\Documents and Settings\MOBILSHOP-ARDI\My Documents\interneti_ju_con_drejt_cmendi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0"/>
            <a:ext cx="510540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Virusi</a:t>
            </a:r>
            <a:r>
              <a:rPr lang="en-US" dirty="0" smtClean="0"/>
              <a:t> I </a:t>
            </a:r>
            <a:r>
              <a:rPr lang="en-US" dirty="0" err="1" smtClean="0"/>
              <a:t>kompjuterit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b="1" dirty="0" err="1" smtClean="0"/>
              <a:t>Virusi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kompjuterit</a:t>
            </a:r>
            <a:r>
              <a:rPr lang="en-US" sz="2000" dirty="0" smtClean="0"/>
              <a:t> </a:t>
            </a:r>
            <a:r>
              <a:rPr lang="en-US" sz="2000" dirty="0" err="1" smtClean="0"/>
              <a:t>është</a:t>
            </a:r>
            <a:r>
              <a:rPr lang="en-US" sz="2000" dirty="0" smtClean="0"/>
              <a:t> </a:t>
            </a:r>
            <a:r>
              <a:rPr lang="en-US" sz="2000" dirty="0" smtClean="0">
                <a:hlinkClick r:id="rId2" tooltip="Programi kompjuterik"/>
              </a:rPr>
              <a:t>program </a:t>
            </a:r>
            <a:r>
              <a:rPr lang="en-US" sz="2000" dirty="0" err="1" smtClean="0">
                <a:hlinkClick r:id="rId2" tooltip="Programi kompjuterik"/>
              </a:rPr>
              <a:t>kompjuteri</a:t>
            </a:r>
            <a:r>
              <a:rPr lang="en-US" sz="2000" dirty="0" smtClean="0"/>
              <a:t> 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cili</a:t>
            </a:r>
            <a:r>
              <a:rPr lang="en-US" sz="2000" dirty="0" smtClean="0"/>
              <a:t> </a:t>
            </a:r>
            <a:r>
              <a:rPr lang="en-US" sz="2000" dirty="0" err="1" smtClean="0"/>
              <a:t>shkruhet</a:t>
            </a:r>
            <a:r>
              <a:rPr lang="en-US" sz="2000" dirty="0" smtClean="0"/>
              <a:t> </a:t>
            </a:r>
            <a:r>
              <a:rPr lang="en-US" sz="2000" dirty="0" err="1" smtClean="0"/>
              <a:t>nga</a:t>
            </a:r>
            <a:r>
              <a:rPr lang="en-US" sz="2000" dirty="0" smtClean="0"/>
              <a:t> “</a:t>
            </a:r>
            <a:r>
              <a:rPr lang="en-US" sz="2000" dirty="0" err="1" smtClean="0"/>
              <a:t>njerëzit</a:t>
            </a:r>
            <a:r>
              <a:rPr lang="en-US" sz="2000" dirty="0" smtClean="0"/>
              <a:t> e </a:t>
            </a:r>
            <a:r>
              <a:rPr lang="en-US" sz="2000" dirty="0" err="1" smtClean="0"/>
              <a:t>dobët</a:t>
            </a:r>
            <a:r>
              <a:rPr lang="en-US" sz="2000" dirty="0" smtClean="0"/>
              <a:t>”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cilët</a:t>
            </a:r>
            <a:r>
              <a:rPr lang="en-US" sz="2000" dirty="0" smtClean="0"/>
              <a:t> “</a:t>
            </a:r>
            <a:r>
              <a:rPr lang="en-US" sz="2000" dirty="0" err="1" smtClean="0"/>
              <a:t>kopjojn</a:t>
            </a:r>
            <a:r>
              <a:rPr lang="en-US" sz="2000" dirty="0" smtClean="0"/>
              <a:t> </a:t>
            </a:r>
            <a:r>
              <a:rPr lang="en-US" sz="2000" dirty="0" err="1" smtClean="0"/>
              <a:t>veten</a:t>
            </a:r>
            <a:r>
              <a:rPr lang="en-US" sz="2000" dirty="0" smtClean="0"/>
              <a:t>”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infektojnë</a:t>
            </a:r>
            <a:r>
              <a:rPr lang="en-US" sz="2000" dirty="0" smtClean="0"/>
              <a:t> </a:t>
            </a:r>
            <a:r>
              <a:rPr lang="en-US" sz="2000" dirty="0" err="1" smtClean="0"/>
              <a:t>një</a:t>
            </a:r>
            <a:r>
              <a:rPr lang="en-US" sz="2000" dirty="0" smtClean="0"/>
              <a:t> </a:t>
            </a:r>
            <a:r>
              <a:rPr lang="en-US" sz="2000" dirty="0" err="1" smtClean="0"/>
              <a:t>ose</a:t>
            </a:r>
            <a:r>
              <a:rPr lang="en-US" sz="2000" dirty="0" smtClean="0"/>
              <a:t> </a:t>
            </a:r>
            <a:r>
              <a:rPr lang="en-US" sz="2000" dirty="0" err="1" smtClean="0"/>
              <a:t>shumë</a:t>
            </a:r>
            <a:r>
              <a:rPr lang="en-US" sz="2000" dirty="0" smtClean="0"/>
              <a:t> </a:t>
            </a:r>
            <a:r>
              <a:rPr lang="en-US" sz="2000" dirty="0" err="1" smtClean="0"/>
              <a:t>kompjutera</a:t>
            </a:r>
            <a:r>
              <a:rPr lang="en-US" sz="2000" dirty="0" smtClean="0"/>
              <a:t> pa </a:t>
            </a:r>
            <a:r>
              <a:rPr lang="en-US" sz="2000" dirty="0" err="1" smtClean="0"/>
              <a:t>lejen</a:t>
            </a:r>
            <a:r>
              <a:rPr lang="en-US" sz="2000" dirty="0" smtClean="0"/>
              <a:t> </a:t>
            </a:r>
            <a:r>
              <a:rPr lang="en-US" sz="2000" dirty="0" err="1" smtClean="0"/>
              <a:t>apo</a:t>
            </a:r>
            <a:r>
              <a:rPr lang="en-US" sz="2000" dirty="0" smtClean="0"/>
              <a:t> </a:t>
            </a:r>
            <a:r>
              <a:rPr lang="en-US" sz="2000" dirty="0" err="1" smtClean="0"/>
              <a:t>dijen</a:t>
            </a:r>
            <a:r>
              <a:rPr lang="en-US" sz="2000" dirty="0" smtClean="0"/>
              <a:t> e </a:t>
            </a:r>
            <a:r>
              <a:rPr lang="en-US" sz="2000" dirty="0" err="1" smtClean="0"/>
              <a:t>përdoruesit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 </a:t>
            </a:r>
            <a:r>
              <a:rPr lang="en-US" sz="2000" dirty="0" err="1" smtClean="0">
                <a:hlinkClick r:id="rId3" tooltip="Kompjuteri"/>
              </a:rPr>
              <a:t>kompjuterit</a:t>
            </a:r>
            <a:r>
              <a:rPr lang="en-US" sz="2000" dirty="0" smtClean="0"/>
              <a:t>. </a:t>
            </a:r>
            <a:r>
              <a:rPr lang="en-US" sz="2000" dirty="0" err="1" smtClean="0"/>
              <a:t>Virusi</a:t>
            </a:r>
            <a:r>
              <a:rPr lang="en-US" sz="2000" dirty="0" smtClean="0"/>
              <a:t> </a:t>
            </a:r>
            <a:r>
              <a:rPr lang="en-US" sz="2000" dirty="0" err="1" smtClean="0"/>
              <a:t>është</a:t>
            </a:r>
            <a:r>
              <a:rPr lang="en-US" sz="2000" dirty="0" smtClean="0"/>
              <a:t> </a:t>
            </a:r>
            <a:r>
              <a:rPr lang="en-US" sz="2000" dirty="0" err="1" smtClean="0"/>
              <a:t>aktiv</a:t>
            </a:r>
            <a:r>
              <a:rPr lang="en-US" sz="2000" dirty="0" smtClean="0"/>
              <a:t> </a:t>
            </a:r>
            <a:r>
              <a:rPr lang="en-US" sz="2000" dirty="0" err="1" smtClean="0"/>
              <a:t>atëherë</a:t>
            </a:r>
            <a:r>
              <a:rPr lang="en-US" sz="2000" dirty="0" smtClean="0"/>
              <a:t> </a:t>
            </a:r>
            <a:r>
              <a:rPr lang="en-US" sz="2000" dirty="0" err="1" smtClean="0"/>
              <a:t>kur</a:t>
            </a:r>
            <a:r>
              <a:rPr lang="en-US" sz="2000" dirty="0" smtClean="0"/>
              <a:t> </a:t>
            </a:r>
            <a:r>
              <a:rPr lang="en-US" sz="2000" dirty="0" err="1" smtClean="0"/>
              <a:t>ai</a:t>
            </a:r>
            <a:r>
              <a:rPr lang="en-US" sz="2000" dirty="0" smtClean="0"/>
              <a:t> </a:t>
            </a:r>
            <a:r>
              <a:rPr lang="en-US" sz="2000" dirty="0" err="1" smtClean="0"/>
              <a:t>futet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memorien</a:t>
            </a:r>
            <a:r>
              <a:rPr lang="en-US" sz="2000" dirty="0" smtClean="0"/>
              <a:t> e </a:t>
            </a:r>
            <a:r>
              <a:rPr lang="en-US" sz="2000" dirty="0" err="1" smtClean="0"/>
              <a:t>kompjuterit</a:t>
            </a:r>
            <a:r>
              <a:rPr lang="en-US" sz="2000" dirty="0" smtClean="0"/>
              <a:t> </a:t>
            </a:r>
            <a:r>
              <a:rPr lang="en-US" sz="2000" dirty="0" err="1" smtClean="0"/>
              <a:t>dhe</a:t>
            </a:r>
            <a:r>
              <a:rPr lang="en-US" sz="2000" dirty="0" smtClean="0"/>
              <a:t> </a:t>
            </a:r>
            <a:r>
              <a:rPr lang="en-US" sz="2000" dirty="0" err="1" smtClean="0"/>
              <a:t>krijon</a:t>
            </a:r>
            <a:r>
              <a:rPr lang="en-US" sz="2000" dirty="0" smtClean="0"/>
              <a:t> kopje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vetvetës</a:t>
            </a:r>
            <a:r>
              <a:rPr lang="en-US" sz="2000" dirty="0" smtClean="0"/>
              <a:t> </a:t>
            </a:r>
            <a:r>
              <a:rPr lang="en-US" sz="2000" dirty="0" err="1" smtClean="0"/>
              <a:t>ose</a:t>
            </a:r>
            <a:r>
              <a:rPr lang="en-US" sz="2000" dirty="0" smtClean="0"/>
              <a:t> </a:t>
            </a:r>
            <a:r>
              <a:rPr lang="en-US" sz="2000" dirty="0" err="1" smtClean="0"/>
              <a:t>sistemit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fajllave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diskun</a:t>
            </a:r>
            <a:r>
              <a:rPr lang="en-US" sz="2000" dirty="0" smtClean="0"/>
              <a:t> e </a:t>
            </a:r>
            <a:r>
              <a:rPr lang="en-US" sz="2000" dirty="0" err="1" smtClean="0"/>
              <a:t>kompjuterit</a:t>
            </a:r>
            <a:r>
              <a:rPr lang="en-US" sz="2000" dirty="0" smtClean="0"/>
              <a:t>. </a:t>
            </a:r>
            <a:r>
              <a:rPr lang="en-US" sz="2000" dirty="0" err="1" smtClean="0"/>
              <a:t>Disa</a:t>
            </a:r>
            <a:r>
              <a:rPr lang="en-US" sz="2000" dirty="0" smtClean="0"/>
              <a:t> </a:t>
            </a:r>
            <a:r>
              <a:rPr lang="en-US" sz="2000" dirty="0" err="1" smtClean="0"/>
              <a:t>viruse</a:t>
            </a:r>
            <a:r>
              <a:rPr lang="en-US" sz="2000" dirty="0" smtClean="0"/>
              <a:t> </a:t>
            </a:r>
            <a:r>
              <a:rPr lang="en-US" sz="2000" dirty="0" err="1" smtClean="0"/>
              <a:t>janë</a:t>
            </a:r>
            <a:r>
              <a:rPr lang="en-US" sz="2000" dirty="0" smtClean="0"/>
              <a:t> </a:t>
            </a:r>
            <a:r>
              <a:rPr lang="en-US" sz="2000" dirty="0" err="1" smtClean="0"/>
              <a:t>programuar</a:t>
            </a:r>
            <a:r>
              <a:rPr lang="en-US" sz="2000" dirty="0" smtClean="0"/>
              <a:t> </a:t>
            </a:r>
            <a:r>
              <a:rPr lang="en-US" sz="2000" dirty="0" err="1" smtClean="0"/>
              <a:t>posaqerishtë</a:t>
            </a:r>
            <a:r>
              <a:rPr lang="en-US" sz="2000" dirty="0" smtClean="0"/>
              <a:t> </a:t>
            </a:r>
            <a:r>
              <a:rPr lang="en-US" sz="2000" dirty="0" err="1" smtClean="0"/>
              <a:t>për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dëmtuar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dhënat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kompjuterin</a:t>
            </a:r>
            <a:r>
              <a:rPr lang="en-US" sz="2000" dirty="0" smtClean="0"/>
              <a:t> </a:t>
            </a:r>
            <a:r>
              <a:rPr lang="en-US" sz="2000" dirty="0" err="1" smtClean="0"/>
              <a:t>tuaj</a:t>
            </a:r>
            <a:r>
              <a:rPr lang="en-US" sz="2000" dirty="0" smtClean="0"/>
              <a:t> duke </a:t>
            </a:r>
            <a:r>
              <a:rPr lang="en-US" sz="2000" dirty="0" err="1" smtClean="0"/>
              <a:t>krijuar</a:t>
            </a:r>
            <a:r>
              <a:rPr lang="en-US" sz="2000" dirty="0" smtClean="0"/>
              <a:t> </a:t>
            </a:r>
            <a:r>
              <a:rPr lang="en-US" sz="2000" dirty="0" err="1" smtClean="0"/>
              <a:t>defekte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programe</a:t>
            </a:r>
            <a:r>
              <a:rPr lang="en-US" sz="2000" dirty="0" smtClean="0"/>
              <a:t>, </a:t>
            </a:r>
            <a:r>
              <a:rPr lang="en-US" sz="2000" dirty="0" err="1" smtClean="0"/>
              <a:t>fshirjen</a:t>
            </a:r>
            <a:r>
              <a:rPr lang="en-US" sz="2000" dirty="0" smtClean="0"/>
              <a:t> e </a:t>
            </a:r>
            <a:r>
              <a:rPr lang="en-US" sz="2000" dirty="0" err="1" smtClean="0"/>
              <a:t>fajllave</a:t>
            </a:r>
            <a:r>
              <a:rPr lang="en-US" sz="2000" dirty="0" smtClean="0"/>
              <a:t> </a:t>
            </a:r>
            <a:r>
              <a:rPr lang="en-US" sz="2000" dirty="0" err="1" smtClean="0"/>
              <a:t>ose</a:t>
            </a:r>
            <a:r>
              <a:rPr lang="en-US" sz="2000" dirty="0" smtClean="0"/>
              <a:t> </a:t>
            </a:r>
            <a:r>
              <a:rPr lang="en-US" sz="2000" dirty="0" err="1" smtClean="0"/>
              <a:t>edhe</a:t>
            </a:r>
            <a:r>
              <a:rPr lang="en-US" sz="2000" dirty="0" smtClean="0"/>
              <a:t> </a:t>
            </a:r>
            <a:r>
              <a:rPr lang="en-US" sz="2000" dirty="0" err="1" smtClean="0"/>
              <a:t>fshirjen</a:t>
            </a:r>
            <a:r>
              <a:rPr lang="en-US" sz="2000" dirty="0" smtClean="0"/>
              <a:t> e </a:t>
            </a:r>
            <a:r>
              <a:rPr lang="en-US" sz="2000" dirty="0" err="1" smtClean="0"/>
              <a:t>tërë</a:t>
            </a:r>
            <a:r>
              <a:rPr lang="en-US" sz="2000" dirty="0" smtClean="0"/>
              <a:t> hard </a:t>
            </a:r>
            <a:r>
              <a:rPr lang="en-US" sz="2000" dirty="0" err="1" smtClean="0"/>
              <a:t>diskut</a:t>
            </a:r>
            <a:r>
              <a:rPr lang="en-US" sz="2000" dirty="0" smtClean="0"/>
              <a:t>. </a:t>
            </a:r>
            <a:r>
              <a:rPr lang="en-US" sz="2000" dirty="0" err="1" smtClean="0"/>
              <a:t>Shumë</a:t>
            </a:r>
            <a:r>
              <a:rPr lang="en-US" sz="2000" dirty="0" smtClean="0"/>
              <a:t> </a:t>
            </a:r>
            <a:r>
              <a:rPr lang="en-US" sz="2000" dirty="0" err="1" smtClean="0"/>
              <a:t>viruse</a:t>
            </a:r>
            <a:r>
              <a:rPr lang="en-US" sz="2000" dirty="0" smtClean="0"/>
              <a:t> </a:t>
            </a:r>
            <a:r>
              <a:rPr lang="en-US" sz="2000" dirty="0" err="1" smtClean="0"/>
              <a:t>sillen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atë</a:t>
            </a:r>
            <a:r>
              <a:rPr lang="en-US" sz="2000" dirty="0" smtClean="0"/>
              <a:t> </a:t>
            </a:r>
            <a:r>
              <a:rPr lang="en-US" sz="2000" dirty="0" err="1" smtClean="0"/>
              <a:t>formë</a:t>
            </a:r>
            <a:r>
              <a:rPr lang="en-US" sz="2000" dirty="0" smtClean="0"/>
              <a:t> duke </a:t>
            </a:r>
            <a:r>
              <a:rPr lang="en-US" sz="2000" dirty="0" err="1" smtClean="0"/>
              <a:t>shfaqur</a:t>
            </a:r>
            <a:r>
              <a:rPr lang="en-US" sz="2000" dirty="0" smtClean="0"/>
              <a:t> </a:t>
            </a:r>
            <a:r>
              <a:rPr lang="en-US" sz="2000" dirty="0" err="1" smtClean="0"/>
              <a:t>një</a:t>
            </a:r>
            <a:r>
              <a:rPr lang="en-US" sz="2000" dirty="0" smtClean="0"/>
              <a:t> </a:t>
            </a:r>
            <a:r>
              <a:rPr lang="en-US" sz="2000" dirty="0" err="1" smtClean="0"/>
              <a:t>mesazh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ekran</a:t>
            </a:r>
            <a:r>
              <a:rPr lang="en-US" sz="2000" dirty="0" smtClean="0"/>
              <a:t> </a:t>
            </a:r>
            <a:r>
              <a:rPr lang="en-US" sz="2000" dirty="0" err="1" smtClean="0"/>
              <a:t>ose</a:t>
            </a:r>
            <a:r>
              <a:rPr lang="en-US" sz="2000" dirty="0" smtClean="0"/>
              <a:t> duke </a:t>
            </a:r>
            <a:r>
              <a:rPr lang="en-US" sz="2000" dirty="0" err="1" smtClean="0"/>
              <a:t>bërë</a:t>
            </a:r>
            <a:r>
              <a:rPr lang="en-US" sz="2000" dirty="0" smtClean="0"/>
              <a:t> </a:t>
            </a:r>
            <a:r>
              <a:rPr lang="en-US" sz="2000" dirty="0" err="1" smtClean="0"/>
              <a:t>komente</a:t>
            </a:r>
            <a:r>
              <a:rPr lang="en-US" sz="2000" dirty="0" smtClean="0"/>
              <a:t> </a:t>
            </a:r>
            <a:r>
              <a:rPr lang="en-US" sz="2000" dirty="0" err="1" smtClean="0"/>
              <a:t>në</a:t>
            </a:r>
            <a:r>
              <a:rPr lang="en-US" sz="2000" dirty="0" smtClean="0"/>
              <a:t> </a:t>
            </a:r>
            <a:r>
              <a:rPr lang="en-US" sz="2000" dirty="0" err="1" smtClean="0"/>
              <a:t>formë</a:t>
            </a:r>
            <a:r>
              <a:rPr lang="en-US" sz="2000" dirty="0" smtClean="0"/>
              <a:t> </a:t>
            </a:r>
            <a:r>
              <a:rPr lang="en-US" sz="2000" dirty="0" err="1" smtClean="0"/>
              <a:t>të</a:t>
            </a:r>
            <a:r>
              <a:rPr lang="en-US" sz="2000" dirty="0" smtClean="0"/>
              <a:t> </a:t>
            </a:r>
            <a:r>
              <a:rPr lang="en-US" sz="2000" dirty="0" err="1" smtClean="0"/>
              <a:t>zërave</a:t>
            </a:r>
            <a:r>
              <a:rPr lang="en-US" sz="2000" dirty="0" smtClean="0"/>
              <a:t> “verbal”.</a:t>
            </a:r>
            <a:endParaRPr lang="en-US" sz="2000" dirty="0"/>
          </a:p>
        </p:txBody>
      </p:sp>
      <p:pic>
        <p:nvPicPr>
          <p:cNvPr id="5122" name="Picture 2" descr="C:\Documents and Settings\MOBILSHOP-ARDI\My Documents\download (4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152400"/>
            <a:ext cx="2971800" cy="1933575"/>
          </a:xfrm>
          <a:prstGeom prst="rect">
            <a:avLst/>
          </a:prstGeom>
          <a:noFill/>
        </p:spPr>
      </p:pic>
      <p:pic>
        <p:nvPicPr>
          <p:cNvPr id="5123" name="Picture 3" descr="C:\Documents and Settings\MOBILSHOP-ARDI\My Documents\download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2200" y="381000"/>
            <a:ext cx="2971800" cy="1905000"/>
          </a:xfrm>
          <a:prstGeom prst="rect">
            <a:avLst/>
          </a:prstGeom>
          <a:noFill/>
        </p:spPr>
      </p:pic>
      <p:pic>
        <p:nvPicPr>
          <p:cNvPr id="5124" name="Picture 4" descr="C:\Documents and Settings\MOBILSHOP-ARDI\My Documents\images (8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6019800"/>
            <a:ext cx="1447800" cy="838200"/>
          </a:xfrm>
          <a:prstGeom prst="rect">
            <a:avLst/>
          </a:prstGeom>
          <a:noFill/>
        </p:spPr>
      </p:pic>
      <p:pic>
        <p:nvPicPr>
          <p:cNvPr id="5125" name="Picture 5" descr="C:\Documents and Settings\MOBILSHOP-ARDI\My Documents\images (10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1" y="0"/>
            <a:ext cx="3048000" cy="2305050"/>
          </a:xfrm>
          <a:prstGeom prst="rect">
            <a:avLst/>
          </a:prstGeom>
          <a:noFill/>
        </p:spPr>
      </p:pic>
      <p:pic>
        <p:nvPicPr>
          <p:cNvPr id="5126" name="Picture 6" descr="C:\Documents and Settings\MOBILSHOP-ARDI\My Documents\images (11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2762250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Antiviruset</a:t>
            </a:r>
            <a:r>
              <a:rPr lang="en-US" dirty="0" smtClean="0"/>
              <a:t> e </a:t>
            </a:r>
            <a:r>
              <a:rPr lang="en-US" dirty="0" err="1" smtClean="0"/>
              <a:t>kompjuterit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 </a:t>
            </a:r>
            <a:r>
              <a:rPr lang="en-US" dirty="0" err="1" smtClean="0"/>
              <a:t>Antivirusët</a:t>
            </a:r>
            <a:r>
              <a:rPr lang="en-US" dirty="0" smtClean="0"/>
              <a:t> </a:t>
            </a:r>
            <a:r>
              <a:rPr lang="en-US" dirty="0" err="1" smtClean="0"/>
              <a:t>kanë</a:t>
            </a:r>
            <a:r>
              <a:rPr lang="en-US" dirty="0" smtClean="0"/>
              <a:t> </a:t>
            </a:r>
            <a:r>
              <a:rPr lang="en-US" dirty="0" err="1" smtClean="0"/>
              <a:t>një</a:t>
            </a:r>
            <a:r>
              <a:rPr lang="en-US" dirty="0" smtClean="0"/>
              <a:t> </a:t>
            </a:r>
            <a:r>
              <a:rPr lang="en-US" dirty="0" err="1" smtClean="0"/>
              <a:t>listë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madhe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viruseve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njohur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monitorojnë</a:t>
            </a:r>
            <a:r>
              <a:rPr lang="en-US" dirty="0" smtClean="0"/>
              <a:t> </a:t>
            </a:r>
            <a:r>
              <a:rPr lang="en-US" dirty="0" err="1" smtClean="0"/>
              <a:t>kompjuterin</a:t>
            </a:r>
            <a:r>
              <a:rPr lang="en-US" dirty="0" smtClean="0"/>
              <a:t> </a:t>
            </a:r>
            <a:r>
              <a:rPr lang="en-US" dirty="0" err="1" smtClean="0"/>
              <a:t>gjatë</a:t>
            </a:r>
            <a:r>
              <a:rPr lang="en-US" dirty="0" smtClean="0"/>
              <a:t> </a:t>
            </a:r>
            <a:r>
              <a:rPr lang="en-US" dirty="0" err="1" smtClean="0"/>
              <a:t>gjithë</a:t>
            </a:r>
            <a:r>
              <a:rPr lang="en-US" dirty="0" smtClean="0"/>
              <a:t> </a:t>
            </a:r>
            <a:r>
              <a:rPr lang="en-US" dirty="0" err="1" smtClean="0"/>
              <a:t>kohës</a:t>
            </a:r>
            <a:r>
              <a:rPr lang="en-US" dirty="0" smtClean="0"/>
              <a:t> </a:t>
            </a:r>
            <a:r>
              <a:rPr lang="en-US" dirty="0" err="1" smtClean="0"/>
              <a:t>për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zbuluar</a:t>
            </a:r>
            <a:r>
              <a:rPr lang="en-US" dirty="0" smtClean="0"/>
              <a:t> </a:t>
            </a:r>
            <a:r>
              <a:rPr lang="en-US" dirty="0" err="1" smtClean="0"/>
              <a:t>nëse</a:t>
            </a:r>
            <a:r>
              <a:rPr lang="en-US" dirty="0" smtClean="0"/>
              <a:t> </a:t>
            </a:r>
            <a:r>
              <a:rPr lang="en-US" dirty="0" err="1" smtClean="0"/>
              <a:t>ndonjë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tyre</a:t>
            </a:r>
            <a:r>
              <a:rPr lang="en-US" dirty="0" smtClean="0"/>
              <a:t> </a:t>
            </a:r>
            <a:r>
              <a:rPr lang="en-US" dirty="0" err="1" smtClean="0"/>
              <a:t>është</a:t>
            </a:r>
            <a:r>
              <a:rPr lang="en-US" dirty="0" smtClean="0"/>
              <a:t> </a:t>
            </a:r>
            <a:r>
              <a:rPr lang="en-US" dirty="0" err="1" smtClean="0"/>
              <a:t>futur</a:t>
            </a:r>
            <a:r>
              <a:rPr lang="en-US" dirty="0" smtClean="0"/>
              <a:t> </a:t>
            </a:r>
            <a:r>
              <a:rPr lang="en-US" dirty="0" err="1" smtClean="0"/>
              <a:t>në</a:t>
            </a:r>
            <a:r>
              <a:rPr lang="en-US" dirty="0" smtClean="0"/>
              <a:t> </a:t>
            </a:r>
            <a:r>
              <a:rPr lang="en-US" dirty="0" err="1" smtClean="0"/>
              <a:t>kompjuter.Kriminelët</a:t>
            </a:r>
            <a:r>
              <a:rPr lang="en-US" dirty="0" smtClean="0"/>
              <a:t> e </a:t>
            </a:r>
            <a:r>
              <a:rPr lang="en-US" dirty="0" err="1" smtClean="0"/>
              <a:t>kompjuterave</a:t>
            </a:r>
            <a:r>
              <a:rPr lang="en-US" dirty="0" smtClean="0"/>
              <a:t> </a:t>
            </a:r>
            <a:r>
              <a:rPr lang="en-US" dirty="0" err="1" smtClean="0"/>
              <a:t>ndërtojnë</a:t>
            </a:r>
            <a:r>
              <a:rPr lang="en-US" dirty="0" smtClean="0"/>
              <a:t> </a:t>
            </a:r>
            <a:r>
              <a:rPr lang="en-US" dirty="0" err="1" smtClean="0"/>
              <a:t>viruse</a:t>
            </a:r>
            <a:r>
              <a:rPr lang="en-US" dirty="0" smtClean="0"/>
              <a:t> </a:t>
            </a:r>
            <a:r>
              <a:rPr lang="en-US" dirty="0" err="1" smtClean="0"/>
              <a:t>të</a:t>
            </a:r>
            <a:r>
              <a:rPr lang="en-US" dirty="0" smtClean="0"/>
              <a:t> </a:t>
            </a:r>
            <a:r>
              <a:rPr lang="en-US" dirty="0" err="1" smtClean="0"/>
              <a:t>rinj</a:t>
            </a:r>
            <a:r>
              <a:rPr lang="en-US" dirty="0" smtClean="0"/>
              <a:t> </a:t>
            </a:r>
            <a:r>
              <a:rPr lang="en-US" dirty="0" err="1" smtClean="0"/>
              <a:t>çdo</a:t>
            </a:r>
            <a:r>
              <a:rPr lang="en-US" dirty="0" smtClean="0"/>
              <a:t> </a:t>
            </a:r>
            <a:r>
              <a:rPr lang="en-US" dirty="0" err="1" smtClean="0"/>
              <a:t>ditë</a:t>
            </a:r>
            <a:r>
              <a:rPr lang="en-US" dirty="0" smtClean="0"/>
              <a:t>, </a:t>
            </a:r>
            <a:r>
              <a:rPr lang="en-US" dirty="0" err="1" smtClean="0"/>
              <a:t>prandaj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</a:t>
            </a:r>
            <a:r>
              <a:rPr lang="en-US" dirty="0" err="1" smtClean="0"/>
              <a:t>eviruseve</a:t>
            </a:r>
            <a:r>
              <a:rPr lang="en-US" dirty="0" smtClean="0"/>
              <a:t> </a:t>
            </a:r>
            <a:r>
              <a:rPr lang="en-US" dirty="0" err="1" smtClean="0"/>
              <a:t>duhet</a:t>
            </a:r>
            <a:r>
              <a:rPr lang="en-US" dirty="0" smtClean="0"/>
              <a:t>  </a:t>
            </a:r>
            <a:r>
              <a:rPr lang="en-US" dirty="0" err="1" smtClean="0"/>
              <a:t>evidentuar</a:t>
            </a:r>
            <a:r>
              <a:rPr lang="en-US" dirty="0" smtClean="0"/>
              <a:t>  </a:t>
            </a:r>
            <a:r>
              <a:rPr lang="en-US" dirty="0" err="1" smtClean="0"/>
              <a:t>shpesh</a:t>
            </a:r>
            <a:r>
              <a:rPr lang="en-US" dirty="0" smtClean="0"/>
              <a:t>. </a:t>
            </a:r>
            <a:r>
              <a:rPr lang="en-US" dirty="0" err="1" smtClean="0"/>
              <a:t>Kompania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ka </a:t>
            </a:r>
            <a:r>
              <a:rPr lang="en-US" dirty="0" err="1" smtClean="0"/>
              <a:t>prodhuar</a:t>
            </a:r>
            <a:r>
              <a:rPr lang="en-US" dirty="0" smtClean="0"/>
              <a:t> </a:t>
            </a:r>
            <a:r>
              <a:rPr lang="en-US" dirty="0" err="1" smtClean="0"/>
              <a:t>antivirusin</a:t>
            </a:r>
            <a:r>
              <a:rPr lang="en-US" dirty="0" smtClean="0"/>
              <a:t> </a:t>
            </a:r>
            <a:r>
              <a:rPr lang="en-US" dirty="0" err="1" smtClean="0"/>
              <a:t>studion</a:t>
            </a:r>
            <a:r>
              <a:rPr lang="en-US" dirty="0" smtClean="0"/>
              <a:t> </a:t>
            </a:r>
            <a:r>
              <a:rPr lang="en-US" dirty="0" err="1" smtClean="0"/>
              <a:t>viruset</a:t>
            </a:r>
            <a:r>
              <a:rPr lang="en-US" dirty="0" smtClean="0"/>
              <a:t> e </a:t>
            </a:r>
            <a:r>
              <a:rPr lang="en-US" dirty="0" err="1" smtClean="0"/>
              <a:t>rinj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publikon</a:t>
            </a:r>
            <a:r>
              <a:rPr lang="en-US" dirty="0" smtClean="0"/>
              <a:t> </a:t>
            </a:r>
            <a:r>
              <a:rPr lang="en-US" dirty="0" err="1" smtClean="0"/>
              <a:t>gjera</a:t>
            </a:r>
            <a:r>
              <a:rPr lang="en-US" dirty="0" smtClean="0"/>
              <a:t> </a:t>
            </a:r>
            <a:r>
              <a:rPr lang="en-US" dirty="0" err="1" smtClean="0"/>
              <a:t>që</a:t>
            </a:r>
            <a:r>
              <a:rPr lang="en-US" dirty="0" smtClean="0"/>
              <a:t> </a:t>
            </a:r>
            <a:r>
              <a:rPr lang="en-US" dirty="0" err="1" smtClean="0"/>
              <a:t>mundësojn</a:t>
            </a:r>
            <a:r>
              <a:rPr lang="en-US" dirty="0" smtClean="0"/>
              <a:t> </a:t>
            </a:r>
            <a:r>
              <a:rPr lang="en-US" dirty="0" err="1" smtClean="0"/>
              <a:t>ëzbulimin</a:t>
            </a:r>
            <a:r>
              <a:rPr lang="en-US" dirty="0" smtClean="0"/>
              <a:t>, </a:t>
            </a:r>
            <a:r>
              <a:rPr lang="en-US" dirty="0" err="1" smtClean="0"/>
              <a:t>mbrojtjen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luftimin</a:t>
            </a:r>
            <a:r>
              <a:rPr lang="en-US" dirty="0" smtClean="0"/>
              <a:t> </a:t>
            </a:r>
            <a:r>
              <a:rPr lang="en-US" dirty="0" err="1" smtClean="0"/>
              <a:t>kundër</a:t>
            </a:r>
            <a:r>
              <a:rPr lang="en-US" dirty="0" smtClean="0"/>
              <a:t> </a:t>
            </a:r>
            <a:r>
              <a:rPr lang="en-US" dirty="0" err="1" smtClean="0"/>
              <a:t>viruseve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146" name="Picture 2" descr="C:\Documents and Settings\MOBILSHOP-ARDI\My Documents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9144000" cy="1981200"/>
          </a:xfrm>
          <a:prstGeom prst="rect">
            <a:avLst/>
          </a:prstGeom>
          <a:noFill/>
        </p:spPr>
      </p:pic>
      <p:pic>
        <p:nvPicPr>
          <p:cNvPr id="6147" name="Picture 3" descr="C:\Documents and Settings\MOBILSHOP-ARDI\My Documents\images (1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14725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728</TotalTime>
  <Words>431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SHMU-2 VUSHTRRI</vt:lpstr>
      <vt:lpstr>Kompjuteri…………4   Llojet e kompjuterit….......5 Q’Eshte interneti dhe si shfrytezohet?...........6 Pasojat e internetit…………7   Virusi I kompjuterit…………. 8</vt:lpstr>
      <vt:lpstr>Qellimi i perzgjedhjes se kesaj teme ne kete punim seminarik eshte informimi  I juaj ne lidhje me kompjuterin ,llojet , perdorimin ,dobite, pasojat,virusin,antivirusin dhe qlodhjen e syve gjate punes me kompjuter. </vt:lpstr>
      <vt:lpstr>Kompjuteri   </vt:lpstr>
      <vt:lpstr>Llojet e Kompjutereve</vt:lpstr>
      <vt:lpstr>Ç'është Interneti dhe si mund të shfrytëzohet?</vt:lpstr>
      <vt:lpstr>Pasojat e  internetit</vt:lpstr>
      <vt:lpstr>Virusi I kompjuterit</vt:lpstr>
      <vt:lpstr>Antiviruset e kompjuterit</vt:lpstr>
      <vt:lpstr>Si ti qlodhim syte gjat punes me kompjuter?</vt:lpstr>
      <vt:lpstr>Ky punim seminarik ka 12 sllajde dhe secili prej tyre permban nga nje teme ne vete e cila sqarohet dhe ilustrohet me foto te ndryshme.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SHMU-2 VUSHTRRI</dc:title>
  <dc:creator>Muhamer</dc:creator>
  <cp:lastModifiedBy>Muhamer</cp:lastModifiedBy>
  <cp:revision>24</cp:revision>
  <dcterms:created xsi:type="dcterms:W3CDTF">2006-08-16T00:00:00Z</dcterms:created>
  <dcterms:modified xsi:type="dcterms:W3CDTF">2015-10-19T17:17:33Z</dcterms:modified>
</cp:coreProperties>
</file>