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8" r:id="rId4"/>
    <p:sldMasterId id="2147483720" r:id="rId5"/>
    <p:sldMasterId id="2147483732" r:id="rId6"/>
    <p:sldMasterId id="2147483756" r:id="rId7"/>
    <p:sldMasterId id="2147483768" r:id="rId8"/>
    <p:sldMasterId id="2147483792" r:id="rId9"/>
    <p:sldMasterId id="2147483804" r:id="rId10"/>
    <p:sldMasterId id="2147483816" r:id="rId11"/>
  </p:sldMasterIdLst>
  <p:sldIdLst>
    <p:sldId id="256" r:id="rId12"/>
    <p:sldId id="257" r:id="rId13"/>
    <p:sldId id="259" r:id="rId14"/>
    <p:sldId id="268" r:id="rId15"/>
    <p:sldId id="260" r:id="rId16"/>
    <p:sldId id="261" r:id="rId17"/>
    <p:sldId id="262" r:id="rId18"/>
    <p:sldId id="263" r:id="rId19"/>
    <p:sldId id="264" r:id="rId20"/>
    <p:sldId id="265" r:id="rId21"/>
    <p:sldId id="267" r:id="rId22"/>
    <p:sldId id="2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1" autoAdjust="0"/>
    <p:restoredTop sz="94660"/>
  </p:normalViewPr>
  <p:slideViewPr>
    <p:cSldViewPr>
      <p:cViewPr>
        <p:scale>
          <a:sx n="46" d="100"/>
          <a:sy n="46" d="100"/>
        </p:scale>
        <p:origin x="-4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FDC6E2-C379-4C1D-B9F6-C5C94E90D00D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81D1454-9337-442F-B1B8-2CA9E887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ages" TargetMode="External"/><Relationship Id="rId2" Type="http://schemas.openxmlformats.org/officeDocument/2006/relationships/hyperlink" Target="http://www.boniproduction.at.ua/index/ergonomia/0-48" TargetMode="External"/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-228600"/>
            <a:ext cx="9220200" cy="1470025"/>
          </a:xfrm>
        </p:spPr>
        <p:txBody>
          <a:bodyPr/>
          <a:lstStyle/>
          <a:p>
            <a:pPr algn="ctr"/>
            <a:r>
              <a:rPr lang="en-US" dirty="0" err="1" smtClean="0"/>
              <a:t>Endrit</a:t>
            </a:r>
            <a:r>
              <a:rPr lang="en-US" dirty="0" smtClean="0"/>
              <a:t> </a:t>
            </a:r>
            <a:r>
              <a:rPr lang="en-US" dirty="0" err="1" smtClean="0"/>
              <a:t>Shabani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1905000"/>
            <a:ext cx="5114778" cy="3810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 smtClean="0"/>
              <a:t>Punim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Seminarik</a:t>
            </a:r>
            <a:endParaRPr lang="en-US" sz="2800" b="1" dirty="0" smtClean="0"/>
          </a:p>
          <a:p>
            <a:pPr algn="ctr"/>
            <a:r>
              <a:rPr lang="en-US" sz="2800" b="1" dirty="0" err="1" smtClean="0"/>
              <a:t>Tema:Ergonomia</a:t>
            </a:r>
            <a:endParaRPr lang="en-US" sz="2800" b="1" dirty="0" smtClean="0"/>
          </a:p>
          <a:p>
            <a:pPr algn="ctr"/>
            <a:r>
              <a:rPr lang="en-US" sz="2800" b="1" dirty="0" err="1" smtClean="0"/>
              <a:t>Lënda:Informatikë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Klasa:IX-8</a:t>
            </a:r>
          </a:p>
          <a:p>
            <a:pPr algn="ctr"/>
            <a:r>
              <a:rPr lang="en-US" sz="2800" b="1" dirty="0" err="1" smtClean="0"/>
              <a:t>Arsimtar:Muhamer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Ujkani</a:t>
            </a:r>
            <a:r>
              <a:rPr lang="en-US" sz="2800" b="1" dirty="0" smtClean="0"/>
              <a:t> </a:t>
            </a:r>
          </a:p>
          <a:p>
            <a:pPr algn="ctr"/>
            <a:r>
              <a:rPr lang="en-US" sz="2800" b="1" dirty="0" smtClean="0"/>
              <a:t>Vushtrri,2014</a:t>
            </a:r>
          </a:p>
          <a:p>
            <a:pPr algn="ctr"/>
            <a:endParaRPr lang="en-US" sz="2800" b="1" dirty="0"/>
          </a:p>
        </p:txBody>
      </p:sp>
    </p:spTree>
  </p:cSld>
  <p:clrMapOvr>
    <a:masterClrMapping/>
  </p:clrMapOvr>
  <p:transition advClick="0" advTm="5000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http://www.boniproduction.at.ua/index/ergonomia/0-48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www.google.com/images</a:t>
            </a:r>
            <a:endParaRPr lang="en-US" dirty="0" smtClean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Perfundim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39000" cy="4572000"/>
          </a:xfrm>
        </p:spPr>
        <p:txBody>
          <a:bodyPr/>
          <a:lstStyle/>
          <a:p>
            <a:r>
              <a:rPr lang="en-US" dirty="0" err="1" smtClean="0"/>
              <a:t>Shpresoj</a:t>
            </a:r>
            <a:r>
              <a:rPr lang="en-US" dirty="0" smtClean="0"/>
              <a:t> se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punim</a:t>
            </a:r>
            <a:r>
              <a:rPr lang="en-US" dirty="0" smtClean="0"/>
              <a:t> </a:t>
            </a:r>
            <a:r>
              <a:rPr lang="en-US" dirty="0" err="1" smtClean="0"/>
              <a:t>keni</a:t>
            </a:r>
            <a:r>
              <a:rPr lang="en-US" dirty="0" smtClean="0"/>
              <a:t> </a:t>
            </a:r>
            <a:r>
              <a:rPr lang="en-US" dirty="0" err="1" smtClean="0"/>
              <a:t>mesuar</a:t>
            </a:r>
            <a:r>
              <a:rPr lang="en-US" dirty="0" smtClean="0"/>
              <a:t> se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qëndroni</a:t>
            </a:r>
            <a:r>
              <a:rPr lang="en-US" dirty="0" smtClean="0"/>
              <a:t> ne </a:t>
            </a:r>
            <a:r>
              <a:rPr lang="en-US" dirty="0" err="1" smtClean="0"/>
              <a:t>kompjuter</a:t>
            </a:r>
            <a:r>
              <a:rPr lang="en-US" dirty="0" smtClean="0"/>
              <a:t> !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0" y="3657600"/>
            <a:ext cx="3657600" cy="2667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Ketu</a:t>
            </a:r>
            <a:r>
              <a:rPr lang="en-US" dirty="0" smtClean="0"/>
              <a:t> </a:t>
            </a:r>
            <a:r>
              <a:rPr lang="en-US" dirty="0" err="1" smtClean="0"/>
              <a:t>tregohet</a:t>
            </a:r>
            <a:r>
              <a:rPr lang="en-US" dirty="0" smtClean="0"/>
              <a:t> se </a:t>
            </a:r>
            <a:br>
              <a:rPr lang="en-US" dirty="0" smtClean="0"/>
            </a:b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qendrojme</a:t>
            </a:r>
            <a:r>
              <a:rPr lang="en-US" dirty="0" smtClean="0"/>
              <a:t> ne </a:t>
            </a:r>
            <a:r>
              <a:rPr lang="en-US" dirty="0" err="1" smtClean="0"/>
              <a:t>kompjuter</a:t>
            </a:r>
            <a:r>
              <a:rPr lang="en-US" dirty="0" smtClean="0"/>
              <a:t>.</a:t>
            </a:r>
          </a:p>
        </p:txBody>
      </p:sp>
      <p:pic>
        <p:nvPicPr>
          <p:cNvPr id="4" name="Picture 3" descr="10799746_1494524257479363_1066760351_nd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200400"/>
            <a:ext cx="5113970" cy="35052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048000" y="46482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FALEMINDERIT PER VEMENDJEN !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Permbajtja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Ergonomia</a:t>
            </a:r>
            <a:endParaRPr lang="en-US" dirty="0" smtClean="0"/>
          </a:p>
          <a:p>
            <a:r>
              <a:rPr lang="en-US" dirty="0" err="1" smtClean="0"/>
              <a:t>Puna</a:t>
            </a:r>
            <a:r>
              <a:rPr lang="en-US" dirty="0" smtClean="0"/>
              <a:t> e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cfarë</a:t>
            </a:r>
            <a:r>
              <a:rPr lang="en-US" dirty="0" smtClean="0"/>
              <a:t>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Karriga</a:t>
            </a:r>
            <a:endParaRPr lang="en-US" dirty="0" smtClean="0"/>
          </a:p>
          <a:p>
            <a:r>
              <a:rPr lang="en-US" dirty="0" err="1" smtClean="0"/>
              <a:t>Tavolina</a:t>
            </a:r>
            <a:endParaRPr lang="en-US" dirty="0" smtClean="0"/>
          </a:p>
          <a:p>
            <a:r>
              <a:rPr lang="en-US" dirty="0" err="1" smtClean="0"/>
              <a:t>Monitori</a:t>
            </a:r>
            <a:endParaRPr lang="en-US" dirty="0" smtClean="0"/>
          </a:p>
          <a:p>
            <a:r>
              <a:rPr lang="en-US" dirty="0" err="1" smtClean="0"/>
              <a:t>Mausi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Miu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Ndriqimi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183880" cy="1051560"/>
          </a:xfrm>
        </p:spPr>
        <p:txBody>
          <a:bodyPr/>
          <a:lstStyle/>
          <a:p>
            <a:r>
              <a:rPr lang="en-US" dirty="0" err="1" smtClean="0"/>
              <a:t>Hyrje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543800" cy="28194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Shkenca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quajtur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Ergonomi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merret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me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trajtimin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probleme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të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punes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dhe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vendit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punes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 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Kujdesi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paktë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gjatë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punes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me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kompjuter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mund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shkaktoj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dhimbje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shpines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lodhje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syve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dhimbje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duarve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dhe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posaqerisht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shuplakes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dores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dhimbje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të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kokes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probleme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tjera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 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 descr="10799770_1494521760812946_1513606615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886200"/>
            <a:ext cx="4676775" cy="2627477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Puna</a:t>
            </a:r>
            <a:r>
              <a:rPr lang="en-US" dirty="0" smtClean="0"/>
              <a:t> e </a:t>
            </a:r>
            <a:r>
              <a:rPr lang="en-US" dirty="0" err="1" smtClean="0"/>
              <a:t>gjatë</a:t>
            </a:r>
            <a:r>
              <a:rPr lang="en-US" dirty="0" smtClean="0"/>
              <a:t> ne </a:t>
            </a:r>
            <a:r>
              <a:rPr lang="en-US" dirty="0" err="1" smtClean="0"/>
              <a:t>kompjuter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389120"/>
          </a:xfrm>
        </p:spPr>
        <p:txBody>
          <a:bodyPr/>
          <a:lstStyle/>
          <a:p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Puna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gjatë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kompjuter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shkakton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shtangje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muskujsh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dhe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dopsim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kondicionit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fizik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prandaj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duhet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bejm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pushime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kohë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paskohshme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dhe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levizje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gjat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punes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Nese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kushtet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punes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diktojnë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rrime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ulur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gjatë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prane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kompjuterit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dirty="0"/>
          </a:p>
        </p:txBody>
      </p:sp>
      <p:pic>
        <p:nvPicPr>
          <p:cNvPr id="4" name="Picture 3" descr="dd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657600"/>
            <a:ext cx="4343400" cy="28712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Karriga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Karriga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jete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rehatshme</a:t>
            </a:r>
            <a:r>
              <a:rPr lang="en-US" dirty="0"/>
              <a:t>, ne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 smtClean="0"/>
              <a:t>mbajme</a:t>
            </a:r>
            <a:r>
              <a:rPr lang="en-US" dirty="0" smtClean="0"/>
              <a:t> </a:t>
            </a:r>
            <a:r>
              <a:rPr lang="en-US" dirty="0" err="1"/>
              <a:t>kembet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ma </a:t>
            </a:r>
            <a:r>
              <a:rPr lang="en-US" dirty="0" err="1" smtClean="0"/>
              <a:t>drejte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ashtu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 smtClean="0"/>
              <a:t>karriga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jet </a:t>
            </a:r>
            <a:r>
              <a:rPr lang="en-US" dirty="0" err="1"/>
              <a:t>mbi</a:t>
            </a:r>
            <a:r>
              <a:rPr lang="en-US" dirty="0"/>
              <a:t> 90 </a:t>
            </a:r>
            <a:r>
              <a:rPr lang="en-US" dirty="0" err="1" smtClean="0"/>
              <a:t>shkalle</a:t>
            </a:r>
            <a:r>
              <a:rPr lang="en-US" dirty="0" smtClean="0"/>
              <a:t>, </a:t>
            </a:r>
            <a:r>
              <a:rPr lang="en-US" dirty="0" err="1"/>
              <a:t>shpina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qendroj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ma </a:t>
            </a:r>
            <a:r>
              <a:rPr lang="en-US" dirty="0" err="1" smtClean="0"/>
              <a:t>drejtë</a:t>
            </a:r>
            <a:r>
              <a:rPr lang="en-US" dirty="0" smtClean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 smtClean="0"/>
              <a:t>duarte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jenë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drejtuara</a:t>
            </a:r>
            <a:r>
              <a:rPr lang="en-US" dirty="0"/>
              <a:t> me tastier , </a:t>
            </a:r>
            <a:r>
              <a:rPr lang="en-US" dirty="0" err="1"/>
              <a:t>brrylat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ken </a:t>
            </a:r>
            <a:r>
              <a:rPr lang="en-US" dirty="0" err="1"/>
              <a:t>mbeshtetje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rehatshme</a:t>
            </a:r>
            <a:r>
              <a:rPr lang="en-US" dirty="0"/>
              <a:t>.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ashtu</a:t>
            </a:r>
            <a:r>
              <a:rPr lang="en-US" dirty="0"/>
              <a:t> </a:t>
            </a:r>
            <a:r>
              <a:rPr lang="en-US" dirty="0" err="1"/>
              <a:t>rekomandojet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pozita</a:t>
            </a:r>
            <a:r>
              <a:rPr lang="en-US" dirty="0"/>
              <a:t> e </a:t>
            </a:r>
            <a:r>
              <a:rPr lang="en-US" dirty="0" err="1"/>
              <a:t>trupit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ndrrohet</a:t>
            </a:r>
            <a:r>
              <a:rPr lang="en-US" dirty="0"/>
              <a:t> </a:t>
            </a:r>
            <a:r>
              <a:rPr lang="en-US" dirty="0" smtClean="0"/>
              <a:t>here </a:t>
            </a:r>
            <a:r>
              <a:rPr lang="en-US" dirty="0"/>
              <a:t>pas here ne </a:t>
            </a:r>
            <a:r>
              <a:rPr lang="en-US" dirty="0" err="1"/>
              <a:t>menyr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 smtClean="0"/>
              <a:t>muskujt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levizin</a:t>
            </a:r>
            <a:r>
              <a:rPr lang="en-US" dirty="0" smtClean="0"/>
              <a:t>. </a:t>
            </a:r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vete</a:t>
            </a:r>
            <a:r>
              <a:rPr lang="en-US" dirty="0" smtClean="0"/>
              <a:t> </a:t>
            </a:r>
            <a:r>
              <a:rPr lang="en-US" dirty="0" err="1" smtClean="0"/>
              <a:t>karriga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ergonomike</a:t>
            </a:r>
            <a:r>
              <a:rPr lang="en-US" dirty="0" smtClean="0"/>
              <a:t> </a:t>
            </a:r>
            <a:r>
              <a:rPr lang="en-US" dirty="0" err="1" smtClean="0"/>
              <a:t>atëherë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kemi</a:t>
            </a:r>
            <a:r>
              <a:rPr lang="en-US" dirty="0" smtClean="0"/>
              <a:t> </a:t>
            </a:r>
            <a:r>
              <a:rPr lang="en-US" dirty="0" err="1" smtClean="0"/>
              <a:t>pasoja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dsaasdas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1447800"/>
            <a:ext cx="2590800" cy="40386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Tavolina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229600" cy="2514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Tavolina</a:t>
            </a:r>
            <a:r>
              <a:rPr lang="en-US" dirty="0"/>
              <a:t> e </a:t>
            </a:r>
            <a:r>
              <a:rPr lang="en-US" dirty="0" err="1"/>
              <a:t>cila</a:t>
            </a:r>
            <a:r>
              <a:rPr lang="en-US" dirty="0"/>
              <a:t> e ka </a:t>
            </a:r>
            <a:r>
              <a:rPr lang="en-US" dirty="0" err="1"/>
              <a:t>njesin</a:t>
            </a:r>
            <a:r>
              <a:rPr lang="en-US" dirty="0"/>
              <a:t> </a:t>
            </a:r>
            <a:r>
              <a:rPr lang="en-US" dirty="0" err="1"/>
              <a:t>levizese</a:t>
            </a:r>
            <a:r>
              <a:rPr lang="en-US" dirty="0"/>
              <a:t> per tastier </a:t>
            </a:r>
            <a:r>
              <a:rPr lang="en-US" dirty="0" err="1"/>
              <a:t>eshte</a:t>
            </a:r>
            <a:r>
              <a:rPr lang="en-US" dirty="0"/>
              <a:t> me e </a:t>
            </a:r>
            <a:r>
              <a:rPr lang="en-US" dirty="0" err="1"/>
              <a:t>pershtatshme</a:t>
            </a:r>
            <a:r>
              <a:rPr lang="en-US" dirty="0"/>
              <a:t> se </a:t>
            </a:r>
            <a:r>
              <a:rPr lang="en-US" dirty="0" err="1"/>
              <a:t>ajo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e ka. </a:t>
            </a:r>
            <a:r>
              <a:rPr lang="en-US" dirty="0" err="1"/>
              <a:t>Lartesia</a:t>
            </a:r>
            <a:r>
              <a:rPr lang="en-US" dirty="0"/>
              <a:t> e </a:t>
            </a:r>
            <a:r>
              <a:rPr lang="en-US" dirty="0" err="1"/>
              <a:t>zakonshme</a:t>
            </a:r>
            <a:r>
              <a:rPr lang="en-US" dirty="0"/>
              <a:t> e </a:t>
            </a:r>
            <a:r>
              <a:rPr lang="en-US" dirty="0" err="1"/>
              <a:t>tavolinave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osht</a:t>
            </a:r>
            <a:r>
              <a:rPr lang="en-US" dirty="0"/>
              <a:t> e </a:t>
            </a:r>
            <a:r>
              <a:rPr lang="en-US" dirty="0" err="1"/>
              <a:t>pershtatshme</a:t>
            </a:r>
            <a:r>
              <a:rPr lang="en-US" dirty="0"/>
              <a:t> .</a:t>
            </a:r>
            <a:r>
              <a:rPr lang="en-US" dirty="0" err="1"/>
              <a:t>Vendosja</a:t>
            </a:r>
            <a:r>
              <a:rPr lang="en-US" dirty="0"/>
              <a:t> e </a:t>
            </a:r>
            <a:r>
              <a:rPr lang="en-US" dirty="0" err="1"/>
              <a:t>tastieres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mausit</a:t>
            </a:r>
            <a:r>
              <a:rPr lang="en-US" dirty="0"/>
              <a:t> ne </a:t>
            </a:r>
            <a:r>
              <a:rPr lang="en-US" dirty="0" err="1"/>
              <a:t>nivelin</a:t>
            </a:r>
            <a:r>
              <a:rPr lang="en-US" dirty="0"/>
              <a:t> e </a:t>
            </a:r>
            <a:r>
              <a:rPr lang="en-US" dirty="0" err="1"/>
              <a:t>duarve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nen</a:t>
            </a:r>
            <a:r>
              <a:rPr lang="en-US" dirty="0"/>
              <a:t> </a:t>
            </a:r>
            <a:r>
              <a:rPr lang="en-US" dirty="0" err="1"/>
              <a:t>tavolin</a:t>
            </a:r>
            <a:r>
              <a:rPr lang="en-US" dirty="0"/>
              <a:t> </a:t>
            </a:r>
            <a:r>
              <a:rPr lang="en-US" dirty="0" err="1"/>
              <a:t>osht</a:t>
            </a:r>
            <a:r>
              <a:rPr lang="en-US" dirty="0"/>
              <a:t> </a:t>
            </a:r>
            <a:r>
              <a:rPr lang="en-US" dirty="0" err="1"/>
              <a:t>shum</a:t>
            </a:r>
            <a:r>
              <a:rPr lang="en-US" dirty="0"/>
              <a:t> e </a:t>
            </a:r>
            <a:r>
              <a:rPr lang="en-US" dirty="0" err="1"/>
              <a:t>pershtatshme</a:t>
            </a:r>
            <a:r>
              <a:rPr lang="en-US" dirty="0"/>
              <a:t>. </a:t>
            </a:r>
            <a:r>
              <a:rPr lang="en-US" dirty="0" err="1"/>
              <a:t>Nese</a:t>
            </a:r>
            <a:r>
              <a:rPr lang="en-US" dirty="0"/>
              <a:t> </a:t>
            </a:r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osht</a:t>
            </a:r>
            <a:r>
              <a:rPr lang="en-US" dirty="0"/>
              <a:t> e </a:t>
            </a:r>
            <a:r>
              <a:rPr lang="en-US" dirty="0" err="1"/>
              <a:t>mundshme</a:t>
            </a:r>
            <a:r>
              <a:rPr lang="en-US" dirty="0"/>
              <a:t> </a:t>
            </a:r>
            <a:r>
              <a:rPr lang="en-US" dirty="0" err="1"/>
              <a:t>ateher</a:t>
            </a:r>
            <a:r>
              <a:rPr lang="en-US" dirty="0"/>
              <a:t> </a:t>
            </a:r>
            <a:r>
              <a:rPr lang="en-US" dirty="0" err="1"/>
              <a:t>ngritja</a:t>
            </a:r>
            <a:r>
              <a:rPr lang="en-US" dirty="0"/>
              <a:t> e </a:t>
            </a:r>
            <a:r>
              <a:rPr lang="en-US" dirty="0" err="1"/>
              <a:t>koriges</a:t>
            </a:r>
            <a:r>
              <a:rPr lang="en-US" dirty="0"/>
              <a:t> e </a:t>
            </a:r>
            <a:r>
              <a:rPr lang="en-US" dirty="0" err="1"/>
              <a:t>zgjidh</a:t>
            </a:r>
            <a:r>
              <a:rPr lang="en-US" dirty="0"/>
              <a:t> </a:t>
            </a:r>
            <a:r>
              <a:rPr lang="en-US" dirty="0" err="1"/>
              <a:t>problemin</a:t>
            </a:r>
            <a:r>
              <a:rPr lang="en-US" dirty="0"/>
              <a:t>.</a:t>
            </a:r>
          </a:p>
        </p:txBody>
      </p:sp>
      <p:pic>
        <p:nvPicPr>
          <p:cNvPr id="4" name="Picture 3" descr="8546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7120" y="3810000"/>
            <a:ext cx="4541520" cy="283845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Monitori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9808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Pozita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e </a:t>
            </a:r>
            <a:r>
              <a:rPr lang="en-US" dirty="0" err="1" smtClean="0"/>
              <a:t>mir</a:t>
            </a:r>
            <a:r>
              <a:rPr lang="en-US" dirty="0" smtClean="0"/>
              <a:t> e </a:t>
            </a:r>
            <a:r>
              <a:rPr lang="en-US" dirty="0" err="1" smtClean="0"/>
              <a:t>monitori</a:t>
            </a:r>
            <a:r>
              <a:rPr lang="en-US" dirty="0" smtClean="0"/>
              <a:t> </a:t>
            </a:r>
            <a:r>
              <a:rPr lang="en-US" dirty="0" err="1" smtClean="0"/>
              <a:t>osht</a:t>
            </a:r>
            <a:r>
              <a:rPr lang="en-US" dirty="0" smtClean="0"/>
              <a:t> </a:t>
            </a:r>
            <a:r>
              <a:rPr lang="en-US" dirty="0" err="1" smtClean="0"/>
              <a:t>drejtë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fytyres</a:t>
            </a:r>
            <a:r>
              <a:rPr lang="en-US" dirty="0" smtClean="0"/>
              <a:t>. </a:t>
            </a:r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montnitori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drejtë</a:t>
            </a:r>
            <a:r>
              <a:rPr lang="en-US" dirty="0" smtClean="0"/>
              <a:t> me </a:t>
            </a:r>
            <a:r>
              <a:rPr lang="en-US" dirty="0" err="1" smtClean="0"/>
              <a:t>fytyrë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demtoj</a:t>
            </a:r>
            <a:r>
              <a:rPr lang="en-US" dirty="0" smtClean="0"/>
              <a:t> </a:t>
            </a:r>
            <a:r>
              <a:rPr lang="en-US" dirty="0" err="1" smtClean="0"/>
              <a:t>syt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ketë</a:t>
            </a:r>
            <a:r>
              <a:rPr lang="en-US" dirty="0" smtClean="0"/>
              <a:t> </a:t>
            </a:r>
            <a:r>
              <a:rPr lang="en-US" dirty="0" err="1" smtClean="0"/>
              <a:t>dhimje</a:t>
            </a:r>
            <a:r>
              <a:rPr lang="en-US" dirty="0" smtClean="0"/>
              <a:t> </a:t>
            </a:r>
            <a:r>
              <a:rPr lang="en-US" dirty="0" err="1" smtClean="0"/>
              <a:t>koke</a:t>
            </a:r>
            <a:r>
              <a:rPr lang="en-US" dirty="0" smtClean="0"/>
              <a:t> , </a:t>
            </a:r>
            <a:r>
              <a:rPr lang="en-US" dirty="0" err="1" smtClean="0"/>
              <a:t>qafe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jetë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larguar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syt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gjatesia</a:t>
            </a:r>
            <a:r>
              <a:rPr lang="en-US" dirty="0" smtClean="0"/>
              <a:t> e </a:t>
            </a:r>
            <a:r>
              <a:rPr lang="en-US" dirty="0" err="1" smtClean="0"/>
              <a:t>krahit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shtrir</a:t>
            </a:r>
            <a:r>
              <a:rPr lang="en-US" dirty="0" smtClean="0"/>
              <a:t> per </a:t>
            </a:r>
            <a:r>
              <a:rPr lang="en-US" dirty="0" err="1" smtClean="0"/>
              <a:t>monitoret</a:t>
            </a:r>
            <a:r>
              <a:rPr lang="en-US" dirty="0" smtClean="0"/>
              <a:t> e </a:t>
            </a:r>
            <a:r>
              <a:rPr lang="en-US" dirty="0" err="1" smtClean="0"/>
              <a:t>mëdhenj</a:t>
            </a:r>
            <a:r>
              <a:rPr lang="en-US" dirty="0" smtClean="0"/>
              <a:t> 20'' </a:t>
            </a:r>
            <a:r>
              <a:rPr lang="en-US" dirty="0" err="1" smtClean="0"/>
              <a:t>ose</a:t>
            </a:r>
            <a:r>
              <a:rPr lang="en-US" dirty="0" smtClean="0"/>
              <a:t> me </a:t>
            </a:r>
            <a:r>
              <a:rPr lang="en-US" dirty="0" err="1" smtClean="0"/>
              <a:t>shum</a:t>
            </a:r>
            <a:r>
              <a:rPr lang="en-US" dirty="0" smtClean="0"/>
              <a:t> </a:t>
            </a:r>
            <a:r>
              <a:rPr lang="en-US" dirty="0" err="1" smtClean="0"/>
              <a:t>preferohet</a:t>
            </a:r>
            <a:r>
              <a:rPr lang="en-US" dirty="0" smtClean="0"/>
              <a:t> </a:t>
            </a:r>
            <a:r>
              <a:rPr lang="en-US" dirty="0" err="1" smtClean="0"/>
              <a:t>distanca</a:t>
            </a:r>
            <a:r>
              <a:rPr lang="en-US" dirty="0" smtClean="0"/>
              <a:t>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e </a:t>
            </a:r>
            <a:r>
              <a:rPr lang="en-US" dirty="0" err="1" smtClean="0"/>
              <a:t>madhe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err="1" smtClean="0"/>
              <a:t>Lartesia</a:t>
            </a:r>
            <a:r>
              <a:rPr lang="en-US" dirty="0" smtClean="0"/>
              <a:t> </a:t>
            </a:r>
            <a:r>
              <a:rPr lang="en-US" dirty="0" err="1" smtClean="0"/>
              <a:t>ideale</a:t>
            </a:r>
            <a:r>
              <a:rPr lang="en-US" dirty="0" smtClean="0"/>
              <a:t> e </a:t>
            </a:r>
            <a:r>
              <a:rPr lang="en-US" dirty="0" err="1" smtClean="0"/>
              <a:t>monitorit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syt</a:t>
            </a:r>
            <a:r>
              <a:rPr lang="en-US" dirty="0" smtClean="0"/>
              <a:t> </a:t>
            </a:r>
            <a:r>
              <a:rPr lang="en-US" dirty="0" err="1" smtClean="0"/>
              <a:t>tuaj</a:t>
            </a:r>
            <a:r>
              <a:rPr lang="en-US" dirty="0" smtClean="0"/>
              <a:t> </a:t>
            </a:r>
            <a:r>
              <a:rPr lang="en-US" dirty="0" err="1" smtClean="0"/>
              <a:t>jan</a:t>
            </a:r>
            <a:r>
              <a:rPr lang="en-US" dirty="0" smtClean="0"/>
              <a:t> 45 cm </a:t>
            </a:r>
            <a:r>
              <a:rPr lang="en-US" dirty="0" err="1" smtClean="0"/>
              <a:t>nen</a:t>
            </a:r>
            <a:r>
              <a:rPr lang="en-US" dirty="0" smtClean="0"/>
              <a:t> </a:t>
            </a:r>
            <a:r>
              <a:rPr lang="en-US" dirty="0" err="1" smtClean="0"/>
              <a:t>skajin</a:t>
            </a:r>
            <a:r>
              <a:rPr lang="en-US" dirty="0" smtClean="0"/>
              <a:t> e </a:t>
            </a:r>
            <a:r>
              <a:rPr lang="en-US" dirty="0" err="1" smtClean="0"/>
              <a:t>eperm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monitorit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monitori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ket</a:t>
            </a:r>
            <a:r>
              <a:rPr lang="en-US" dirty="0" smtClean="0"/>
              <a:t> </a:t>
            </a:r>
            <a:r>
              <a:rPr lang="en-US" dirty="0" err="1" smtClean="0"/>
              <a:t>theksueshmerin</a:t>
            </a:r>
            <a:r>
              <a:rPr lang="en-US" dirty="0" smtClean="0"/>
              <a:t> e </a:t>
            </a:r>
            <a:r>
              <a:rPr lang="en-US" dirty="0" err="1" smtClean="0"/>
              <a:t>germave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kthjelltsin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ne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jet </a:t>
            </a:r>
            <a:r>
              <a:rPr lang="en-US" dirty="0" err="1" smtClean="0"/>
              <a:t>demtus</a:t>
            </a:r>
            <a:r>
              <a:rPr lang="en-US" dirty="0" smtClean="0"/>
              <a:t> per </a:t>
            </a:r>
            <a:r>
              <a:rPr lang="en-US" dirty="0" err="1" smtClean="0"/>
              <a:t>shikim</a:t>
            </a:r>
            <a:r>
              <a:rPr lang="en-US" dirty="0" smtClean="0"/>
              <a:t> ! 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4495800"/>
            <a:ext cx="2638425" cy="173355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Mausi</a:t>
            </a:r>
            <a:r>
              <a:rPr lang="en-US" dirty="0" smtClean="0"/>
              <a:t> (</a:t>
            </a:r>
            <a:r>
              <a:rPr lang="en-US" dirty="0" err="1" smtClean="0"/>
              <a:t>Miu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48600" cy="4572000"/>
          </a:xfrm>
        </p:spPr>
        <p:txBody>
          <a:bodyPr/>
          <a:lstStyle/>
          <a:p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vendoset</a:t>
            </a:r>
            <a:r>
              <a:rPr lang="en-US" dirty="0" smtClean="0"/>
              <a:t> </a:t>
            </a:r>
            <a:r>
              <a:rPr lang="en-US" dirty="0" err="1" smtClean="0"/>
              <a:t>afer</a:t>
            </a:r>
            <a:r>
              <a:rPr lang="en-US" dirty="0" smtClean="0"/>
              <a:t> </a:t>
            </a:r>
            <a:r>
              <a:rPr lang="en-US" dirty="0" err="1" smtClean="0"/>
              <a:t>tastieres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ne </a:t>
            </a:r>
            <a:r>
              <a:rPr lang="en-US" dirty="0" err="1" smtClean="0"/>
              <a:t>pozit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lehtë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kapet</a:t>
            </a:r>
            <a:r>
              <a:rPr lang="en-US" dirty="0" smtClean="0"/>
              <a:t>. Dora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jet ne </a:t>
            </a:r>
            <a:r>
              <a:rPr lang="en-US" dirty="0" err="1" smtClean="0"/>
              <a:t>menyr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drejt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leviz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krahu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vetem</a:t>
            </a:r>
            <a:r>
              <a:rPr lang="en-US" dirty="0" smtClean="0"/>
              <a:t> </a:t>
            </a:r>
            <a:r>
              <a:rPr lang="en-US" dirty="0" err="1" smtClean="0"/>
              <a:t>shuplaka</a:t>
            </a:r>
            <a:r>
              <a:rPr lang="en-US" dirty="0" smtClean="0"/>
              <a:t> e </a:t>
            </a:r>
            <a:r>
              <a:rPr lang="en-US" dirty="0" err="1" smtClean="0"/>
              <a:t>dores</a:t>
            </a:r>
            <a:r>
              <a:rPr lang="en-US" dirty="0" smtClean="0"/>
              <a:t> , </a:t>
            </a:r>
            <a:r>
              <a:rPr lang="en-US" dirty="0" err="1" smtClean="0"/>
              <a:t>mausi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ket</a:t>
            </a:r>
            <a:r>
              <a:rPr lang="en-US" dirty="0" smtClean="0"/>
              <a:t> </a:t>
            </a:r>
            <a:r>
              <a:rPr lang="en-US" dirty="0" err="1" smtClean="0"/>
              <a:t>pastertin</a:t>
            </a:r>
            <a:r>
              <a:rPr lang="en-US" dirty="0" smtClean="0"/>
              <a:t> e </a:t>
            </a:r>
            <a:r>
              <a:rPr lang="en-US" dirty="0" err="1" smtClean="0"/>
              <a:t>topit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miut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jet me </a:t>
            </a:r>
            <a:r>
              <a:rPr lang="en-US" dirty="0" err="1" smtClean="0"/>
              <a:t>leht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levizshem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429000" y="3200400"/>
            <a:ext cx="3749040" cy="2895600"/>
          </a:xfrm>
        </p:spPr>
        <p:txBody>
          <a:bodyPr/>
          <a:lstStyle/>
          <a:p>
            <a:r>
              <a:rPr lang="en-US" dirty="0" smtClean="0"/>
              <a:t>Ne </a:t>
            </a:r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tregohen</a:t>
            </a:r>
            <a:r>
              <a:rPr lang="en-US" dirty="0" smtClean="0"/>
              <a:t> 2 </a:t>
            </a:r>
            <a:r>
              <a:rPr lang="en-US" dirty="0" err="1" smtClean="0"/>
              <a:t>lloje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mausve</a:t>
            </a:r>
            <a:r>
              <a:rPr lang="en-US" dirty="0" smtClean="0"/>
              <a:t>. </a:t>
            </a:r>
          </a:p>
        </p:txBody>
      </p:sp>
      <p:pic>
        <p:nvPicPr>
          <p:cNvPr id="4" name="Picture 3" descr="dsfdsfdsfsfd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886200"/>
            <a:ext cx="2977213" cy="1981200"/>
          </a:xfrm>
          <a:prstGeom prst="rect">
            <a:avLst/>
          </a:prstGeom>
        </p:spPr>
      </p:pic>
      <p:pic>
        <p:nvPicPr>
          <p:cNvPr id="5" name="Picture 4" descr="10804959_1494525440812578_1610556696_ns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810000"/>
            <a:ext cx="2590800" cy="25908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Poashtu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ndriqimi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jetë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shohesh</a:t>
            </a:r>
            <a:r>
              <a:rPr lang="en-US" dirty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 </a:t>
            </a:r>
            <a:r>
              <a:rPr lang="en-US" dirty="0" err="1"/>
              <a:t>ekranin</a:t>
            </a:r>
            <a:r>
              <a:rPr lang="en-US" dirty="0"/>
              <a:t> </a:t>
            </a:r>
            <a:r>
              <a:rPr lang="en-US" dirty="0" err="1"/>
              <a:t>apo</a:t>
            </a:r>
            <a:r>
              <a:rPr lang="en-US" dirty="0"/>
              <a:t> </a:t>
            </a:r>
            <a:r>
              <a:rPr lang="en-US" dirty="0" err="1"/>
              <a:t>faqet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kompjuterit</a:t>
            </a:r>
            <a:r>
              <a:rPr lang="en-US" dirty="0" smtClean="0"/>
              <a:t>. </a:t>
            </a:r>
            <a:r>
              <a:rPr lang="en-US" dirty="0" err="1"/>
              <a:t>Ndriqimi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jetë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butë</a:t>
            </a:r>
            <a:r>
              <a:rPr lang="en-US" dirty="0" smtClean="0"/>
              <a:t> </a:t>
            </a:r>
            <a:r>
              <a:rPr lang="en-US" dirty="0"/>
              <a:t>, pa </a:t>
            </a:r>
            <a:r>
              <a:rPr lang="en-US" dirty="0" err="1"/>
              <a:t>hije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pa </a:t>
            </a:r>
            <a:r>
              <a:rPr lang="en-US" dirty="0" err="1"/>
              <a:t>vizllima</a:t>
            </a:r>
            <a:r>
              <a:rPr lang="en-US" dirty="0"/>
              <a:t>. Ne </a:t>
            </a:r>
            <a:r>
              <a:rPr lang="en-US" dirty="0" err="1"/>
              <a:t>vende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osht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vendosur</a:t>
            </a:r>
            <a:r>
              <a:rPr lang="en-US" dirty="0"/>
              <a:t> </a:t>
            </a:r>
            <a:r>
              <a:rPr lang="en-US" dirty="0" err="1" smtClean="0"/>
              <a:t>kompjuteri</a:t>
            </a:r>
            <a:r>
              <a:rPr lang="en-US" dirty="0" smtClean="0"/>
              <a:t> </a:t>
            </a:r>
            <a:r>
              <a:rPr lang="en-US" dirty="0" err="1"/>
              <a:t>psh</a:t>
            </a:r>
            <a:r>
              <a:rPr lang="en-US" dirty="0"/>
              <a:t>. </a:t>
            </a:r>
            <a:r>
              <a:rPr lang="en-US" dirty="0" err="1"/>
              <a:t>afer</a:t>
            </a:r>
            <a:r>
              <a:rPr lang="en-US" dirty="0"/>
              <a:t> </a:t>
            </a:r>
            <a:r>
              <a:rPr lang="en-US" dirty="0" err="1"/>
              <a:t>dritares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patjeter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rregullohet</a:t>
            </a:r>
            <a:r>
              <a:rPr lang="en-US" dirty="0"/>
              <a:t> </a:t>
            </a:r>
            <a:r>
              <a:rPr lang="en-US" dirty="0" err="1"/>
              <a:t>ndriqimi</a:t>
            </a:r>
            <a:r>
              <a:rPr lang="en-US" dirty="0"/>
              <a:t> </a:t>
            </a:r>
            <a:r>
              <a:rPr lang="en-US" dirty="0" err="1"/>
              <a:t>permes</a:t>
            </a:r>
            <a:r>
              <a:rPr lang="en-US" dirty="0"/>
              <a:t> </a:t>
            </a:r>
            <a:r>
              <a:rPr lang="en-US" dirty="0" err="1"/>
              <a:t>perdeve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Ndriqimi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439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Opulent</vt:lpstr>
      <vt:lpstr>Verve</vt:lpstr>
      <vt:lpstr>Oriel</vt:lpstr>
      <vt:lpstr>Solstice</vt:lpstr>
      <vt:lpstr>Origin</vt:lpstr>
      <vt:lpstr>Equity</vt:lpstr>
      <vt:lpstr>Concourse</vt:lpstr>
      <vt:lpstr>Technic</vt:lpstr>
      <vt:lpstr>Metro</vt:lpstr>
      <vt:lpstr>Flow</vt:lpstr>
      <vt:lpstr>Foundry</vt:lpstr>
      <vt:lpstr>Endrit Shabani</vt:lpstr>
      <vt:lpstr>Permbajtja</vt:lpstr>
      <vt:lpstr>Hyrje</vt:lpstr>
      <vt:lpstr>Puna e gjatë ne kompjuter </vt:lpstr>
      <vt:lpstr>Karriga</vt:lpstr>
      <vt:lpstr>Tavolina</vt:lpstr>
      <vt:lpstr>Monitori </vt:lpstr>
      <vt:lpstr>Mausi (Miu)</vt:lpstr>
      <vt:lpstr>Ndriqimi </vt:lpstr>
      <vt:lpstr>Literatura</vt:lpstr>
      <vt:lpstr>Perfundim</vt:lpstr>
      <vt:lpstr>FALEMINDERIT PER VEMENDJEN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Endrit Shabani</dc:title>
  <dc:creator>pc</dc:creator>
  <cp:lastModifiedBy>Preferred Customer</cp:lastModifiedBy>
  <cp:revision>12</cp:revision>
  <dcterms:created xsi:type="dcterms:W3CDTF">2014-10-30T15:41:42Z</dcterms:created>
  <dcterms:modified xsi:type="dcterms:W3CDTF">2014-11-27T10:41:58Z</dcterms:modified>
</cp:coreProperties>
</file>