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CB6388"/>
    <a:srgbClr val="66FFCC"/>
    <a:srgbClr val="66D0CD"/>
    <a:srgbClr val="389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E7341-9D23-409B-BD91-4AB64AAE02C7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A28665-0A13-4C04-B74B-D817FAD501E6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CB6388"/>
          </a:solidFill>
        </a:ln>
      </dgm:spPr>
      <dgm:t>
        <a:bodyPr/>
        <a:lstStyle/>
        <a:p>
          <a:r>
            <a:rPr lang="en-US" sz="3200" dirty="0" err="1" smtClean="0">
              <a:solidFill>
                <a:srgbClr val="0000FF"/>
              </a:solidFill>
            </a:rPr>
            <a:t>Është</a:t>
          </a:r>
          <a:r>
            <a:rPr lang="en-US" sz="3200" dirty="0" smtClean="0">
              <a:solidFill>
                <a:srgbClr val="0000FF"/>
              </a:solidFill>
            </a:rPr>
            <a:t> </a:t>
          </a:r>
          <a:r>
            <a:rPr lang="en-US" sz="3200" dirty="0" err="1" smtClean="0">
              <a:solidFill>
                <a:srgbClr val="0000FF"/>
              </a:solidFill>
            </a:rPr>
            <a:t>pjesë</a:t>
          </a:r>
          <a:r>
            <a:rPr lang="en-US" sz="3200" dirty="0" smtClean="0">
              <a:solidFill>
                <a:srgbClr val="0000FF"/>
              </a:solidFill>
            </a:rPr>
            <a:t> </a:t>
          </a:r>
          <a:r>
            <a:rPr lang="en-US" sz="3200" dirty="0" err="1" smtClean="0">
              <a:solidFill>
                <a:srgbClr val="0000FF"/>
              </a:solidFill>
            </a:rPr>
            <a:t>kryesore</a:t>
          </a:r>
          <a:r>
            <a:rPr lang="en-US" sz="3200" dirty="0" smtClean="0">
              <a:solidFill>
                <a:srgbClr val="0000FF"/>
              </a:solidFill>
            </a:rPr>
            <a:t> e </a:t>
          </a:r>
          <a:r>
            <a:rPr lang="en-US" sz="3200" dirty="0" err="1" smtClean="0">
              <a:solidFill>
                <a:srgbClr val="0000FF"/>
              </a:solidFill>
            </a:rPr>
            <a:t>kompjuterit</a:t>
          </a:r>
          <a:endParaRPr lang="en-US" sz="3200" dirty="0">
            <a:solidFill>
              <a:srgbClr val="0000FF"/>
            </a:solidFill>
          </a:endParaRPr>
        </a:p>
      </dgm:t>
    </dgm:pt>
    <dgm:pt modelId="{012ECFB5-B9C0-416B-8BD1-ECECF6A73542}" type="parTrans" cxnId="{946557B3-B726-4502-BBC9-EB726DE75047}">
      <dgm:prSet/>
      <dgm:spPr/>
      <dgm:t>
        <a:bodyPr/>
        <a:lstStyle/>
        <a:p>
          <a:endParaRPr lang="en-US"/>
        </a:p>
      </dgm:t>
    </dgm:pt>
    <dgm:pt modelId="{F4D75429-1FF5-45D0-83BD-697D44ECA5E2}" type="sibTrans" cxnId="{946557B3-B726-4502-BBC9-EB726DE75047}">
      <dgm:prSet/>
      <dgm:spPr/>
      <dgm:t>
        <a:bodyPr/>
        <a:lstStyle/>
        <a:p>
          <a:endParaRPr lang="en-US"/>
        </a:p>
      </dgm:t>
    </dgm:pt>
    <dgm:pt modelId="{BD84EA6D-1E31-4A32-9539-4B0A85D43018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CB6388"/>
          </a:solidFill>
        </a:ln>
      </dgm:spPr>
      <dgm:t>
        <a:bodyPr/>
        <a:lstStyle/>
        <a:p>
          <a:r>
            <a:rPr lang="en-US" dirty="0" smtClean="0">
              <a:solidFill>
                <a:srgbClr val="0000FF"/>
              </a:solidFill>
            </a:rPr>
            <a:t>Luan </a:t>
          </a:r>
          <a:r>
            <a:rPr lang="en-US" dirty="0" err="1" smtClean="0">
              <a:solidFill>
                <a:srgbClr val="0000FF"/>
              </a:solidFill>
            </a:rPr>
            <a:t>rol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të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rëndësishëm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në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shtëpizë</a:t>
          </a:r>
          <a:r>
            <a:rPr lang="en-US" dirty="0" smtClean="0">
              <a:solidFill>
                <a:srgbClr val="0000FF"/>
              </a:solidFill>
            </a:rPr>
            <a:t> </a:t>
          </a:r>
          <a:endParaRPr lang="en-US" dirty="0">
            <a:solidFill>
              <a:srgbClr val="0000FF"/>
            </a:solidFill>
          </a:endParaRPr>
        </a:p>
      </dgm:t>
    </dgm:pt>
    <dgm:pt modelId="{24B65558-211A-4A45-AFEC-96A98004DAC4}" type="parTrans" cxnId="{8FB4F747-B9C1-4760-AF8E-289E6457ACA9}">
      <dgm:prSet/>
      <dgm:spPr/>
      <dgm:t>
        <a:bodyPr/>
        <a:lstStyle/>
        <a:p>
          <a:endParaRPr lang="en-US"/>
        </a:p>
      </dgm:t>
    </dgm:pt>
    <dgm:pt modelId="{253CB6C4-6D0D-49EC-B035-768322FAB6E5}" type="sibTrans" cxnId="{8FB4F747-B9C1-4760-AF8E-289E6457ACA9}">
      <dgm:prSet/>
      <dgm:spPr/>
      <dgm:t>
        <a:bodyPr/>
        <a:lstStyle/>
        <a:p>
          <a:endParaRPr lang="en-US"/>
        </a:p>
      </dgm:t>
    </dgm:pt>
    <dgm:pt modelId="{57A777C5-2C17-43A0-90F6-A457D352E763}" type="pres">
      <dgm:prSet presAssocID="{D98E7341-9D23-409B-BD91-4AB64AAE02C7}" presName="cycle" presStyleCnt="0">
        <dgm:presLayoutVars>
          <dgm:dir/>
          <dgm:resizeHandles val="exact"/>
        </dgm:presLayoutVars>
      </dgm:prSet>
      <dgm:spPr/>
    </dgm:pt>
    <dgm:pt modelId="{4B2FA2E4-A338-400A-B6A0-CE26E04F024C}" type="pres">
      <dgm:prSet presAssocID="{C8A28665-0A13-4C04-B74B-D817FAD501E6}" presName="arrow" presStyleLbl="node1" presStyleIdx="0" presStyleCnt="2" custScaleX="99999" custScaleY="94220" custRadScaleRad="110533" custRadScaleInc="9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82399-3063-4BC6-955F-145107B2AEB4}" type="pres">
      <dgm:prSet presAssocID="{BD84EA6D-1E31-4A32-9539-4B0A85D43018}" presName="arrow" presStyleLbl="node1" presStyleIdx="1" presStyleCnt="2" custRadScaleRad="102996" custRadScaleInc="12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75CB94-F447-45DE-93C0-83F50BECD28B}" type="presOf" srcId="{BD84EA6D-1E31-4A32-9539-4B0A85D43018}" destId="{5D182399-3063-4BC6-955F-145107B2AEB4}" srcOrd="0" destOrd="0" presId="urn:microsoft.com/office/officeart/2005/8/layout/arrow1"/>
    <dgm:cxn modelId="{8FB4F747-B9C1-4760-AF8E-289E6457ACA9}" srcId="{D98E7341-9D23-409B-BD91-4AB64AAE02C7}" destId="{BD84EA6D-1E31-4A32-9539-4B0A85D43018}" srcOrd="1" destOrd="0" parTransId="{24B65558-211A-4A45-AFEC-96A98004DAC4}" sibTransId="{253CB6C4-6D0D-49EC-B035-768322FAB6E5}"/>
    <dgm:cxn modelId="{946557B3-B726-4502-BBC9-EB726DE75047}" srcId="{D98E7341-9D23-409B-BD91-4AB64AAE02C7}" destId="{C8A28665-0A13-4C04-B74B-D817FAD501E6}" srcOrd="0" destOrd="0" parTransId="{012ECFB5-B9C0-416B-8BD1-ECECF6A73542}" sibTransId="{F4D75429-1FF5-45D0-83BD-697D44ECA5E2}"/>
    <dgm:cxn modelId="{551F531E-3DB3-4298-8541-CDC90B59B622}" type="presOf" srcId="{D98E7341-9D23-409B-BD91-4AB64AAE02C7}" destId="{57A777C5-2C17-43A0-90F6-A457D352E763}" srcOrd="0" destOrd="0" presId="urn:microsoft.com/office/officeart/2005/8/layout/arrow1"/>
    <dgm:cxn modelId="{904D1F27-E3BC-4192-9D89-5207118ED2EF}" type="presOf" srcId="{C8A28665-0A13-4C04-B74B-D817FAD501E6}" destId="{4B2FA2E4-A338-400A-B6A0-CE26E04F024C}" srcOrd="0" destOrd="0" presId="urn:microsoft.com/office/officeart/2005/8/layout/arrow1"/>
    <dgm:cxn modelId="{20DEE91E-3A1F-47B6-8CD2-34B7EFBF6FB9}" type="presParOf" srcId="{57A777C5-2C17-43A0-90F6-A457D352E763}" destId="{4B2FA2E4-A338-400A-B6A0-CE26E04F024C}" srcOrd="0" destOrd="0" presId="urn:microsoft.com/office/officeart/2005/8/layout/arrow1"/>
    <dgm:cxn modelId="{B1CDD86C-6CFF-4315-9A36-039C3C18EFED}" type="presParOf" srcId="{57A777C5-2C17-43A0-90F6-A457D352E763}" destId="{5D182399-3063-4BC6-955F-145107B2AEB4}" srcOrd="1" destOrd="0" presId="urn:microsoft.com/office/officeart/2005/8/layout/arrow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9E5E98-0E9E-41A3-8EF3-8C110300764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452222-2609-4237-A4A3-BD33093B7A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lmanhaxhijaha.files.wordpress.com/2013/10/kapitulli-4-hyrje-nc3ab-kompjuterc3abt-personal-pc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q.wikipedia.org/wiki/Pjeset_Integrale_te_kompjuterit" TargetMode="External"/><Relationship Id="rId4" Type="http://schemas.openxmlformats.org/officeDocument/2006/relationships/hyperlink" Target="https://www.google.com/search?q=furnizuesi+i+kompjuterit&amp;biw=1165&amp;bih=842&amp;source=lnms&amp;tbm=isch&amp;sa=X&amp;ei=PD1dVNOgDdXvat-3gbgB&amp;ved=0CAcQ_AUoA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6705600" cy="1447800"/>
          </a:xfrm>
          <a:blipFill dpi="0" rotWithShape="1">
            <a:blip r:embed="rId3"/>
            <a:srcRect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</a:rPr>
              <a:t>P</a:t>
            </a:r>
            <a:r>
              <a:rPr lang="en-US" sz="4800" dirty="0" err="1" smtClean="0">
                <a:solidFill>
                  <a:srgbClr val="0000FF"/>
                </a:solidFill>
              </a:rPr>
              <a:t>u</a:t>
            </a:r>
            <a:r>
              <a:rPr lang="en-US" sz="6000" dirty="0" err="1" smtClean="0">
                <a:solidFill>
                  <a:srgbClr val="0000FF"/>
                </a:solidFill>
              </a:rPr>
              <a:t>n</a:t>
            </a:r>
            <a:r>
              <a:rPr lang="en-US" sz="4800" dirty="0" err="1" smtClean="0">
                <a:solidFill>
                  <a:srgbClr val="0000FF"/>
                </a:solidFill>
              </a:rPr>
              <a:t>i</a:t>
            </a:r>
            <a:r>
              <a:rPr lang="en-US" sz="6000" dirty="0" err="1" smtClean="0">
                <a:solidFill>
                  <a:srgbClr val="0000FF"/>
                </a:solidFill>
              </a:rPr>
              <a:t>m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6000" dirty="0" err="1" smtClean="0">
                <a:solidFill>
                  <a:srgbClr val="0000FF"/>
                </a:solidFill>
              </a:rPr>
              <a:t>S</a:t>
            </a:r>
            <a:r>
              <a:rPr lang="en-US" sz="4800" dirty="0" err="1" smtClean="0">
                <a:solidFill>
                  <a:srgbClr val="0000FF"/>
                </a:solidFill>
              </a:rPr>
              <a:t>e</a:t>
            </a:r>
            <a:r>
              <a:rPr lang="en-US" sz="6000" dirty="0" err="1" smtClean="0">
                <a:solidFill>
                  <a:srgbClr val="0000FF"/>
                </a:solidFill>
              </a:rPr>
              <a:t>m</a:t>
            </a:r>
            <a:r>
              <a:rPr lang="en-US" sz="4800" dirty="0" err="1" smtClean="0">
                <a:solidFill>
                  <a:srgbClr val="0000FF"/>
                </a:solidFill>
              </a:rPr>
              <a:t>i</a:t>
            </a:r>
            <a:r>
              <a:rPr lang="en-US" sz="6000" dirty="0" err="1" smtClean="0">
                <a:solidFill>
                  <a:srgbClr val="0000FF"/>
                </a:solidFill>
              </a:rPr>
              <a:t>n</a:t>
            </a:r>
            <a:r>
              <a:rPr lang="en-US" sz="4800" dirty="0" err="1" smtClean="0">
                <a:solidFill>
                  <a:srgbClr val="0000FF"/>
                </a:solidFill>
              </a:rPr>
              <a:t>a</a:t>
            </a:r>
            <a:r>
              <a:rPr lang="en-US" sz="6000" dirty="0" err="1" smtClean="0">
                <a:solidFill>
                  <a:srgbClr val="0000FF"/>
                </a:solidFill>
              </a:rPr>
              <a:t>r</a:t>
            </a:r>
            <a:r>
              <a:rPr lang="en-US" sz="4800" dirty="0" err="1" smtClean="0">
                <a:solidFill>
                  <a:srgbClr val="0000FF"/>
                </a:solidFill>
              </a:rPr>
              <a:t>i</a:t>
            </a:r>
            <a:r>
              <a:rPr lang="en-US" sz="6000" dirty="0" err="1" smtClean="0">
                <a:solidFill>
                  <a:srgbClr val="0000FF"/>
                </a:solidFill>
              </a:rPr>
              <a:t>k</a:t>
            </a:r>
            <a:endParaRPr lang="en-US" sz="6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209800"/>
            <a:ext cx="7239000" cy="3962400"/>
          </a:xfrm>
          <a:blipFill dpi="0" rotWithShape="1">
            <a:blip r:embed="rId3"/>
            <a:srcRect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Lënda:Informatik</a:t>
            </a:r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err="1" smtClean="0">
                <a:solidFill>
                  <a:srgbClr val="0000FF"/>
                </a:solidFill>
              </a:rPr>
              <a:t>Tema:Furnizuesi</a:t>
            </a:r>
            <a:r>
              <a:rPr lang="en-US" sz="3200" dirty="0" smtClean="0">
                <a:solidFill>
                  <a:srgbClr val="0000FF"/>
                </a:solidFill>
              </a:rPr>
              <a:t> I </a:t>
            </a:r>
            <a:r>
              <a:rPr lang="en-US" sz="3200" dirty="0" err="1" smtClean="0">
                <a:solidFill>
                  <a:srgbClr val="0000FF"/>
                </a:solidFill>
              </a:rPr>
              <a:t>kompjuterit</a:t>
            </a:r>
            <a:r>
              <a:rPr lang="en-US" sz="3200" dirty="0" smtClean="0">
                <a:solidFill>
                  <a:srgbClr val="0000FF"/>
                </a:solidFill>
              </a:rPr>
              <a:t>(Power </a:t>
            </a:r>
            <a:r>
              <a:rPr lang="en-US" sz="3200" dirty="0" smtClean="0">
                <a:solidFill>
                  <a:srgbClr val="0000FF"/>
                </a:solidFill>
              </a:rPr>
              <a:t>S</a:t>
            </a:r>
            <a:r>
              <a:rPr lang="en-US" sz="3200" dirty="0" smtClean="0">
                <a:solidFill>
                  <a:srgbClr val="0000FF"/>
                </a:solidFill>
              </a:rPr>
              <a:t>upply)</a:t>
            </a:r>
          </a:p>
          <a:p>
            <a:r>
              <a:rPr lang="en-US" sz="3200" dirty="0" err="1" smtClean="0">
                <a:solidFill>
                  <a:srgbClr val="0000FF"/>
                </a:solidFill>
              </a:rPr>
              <a:t>Punuar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nga:Diarta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Idrizi</a:t>
            </a:r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err="1" smtClean="0">
                <a:solidFill>
                  <a:srgbClr val="0000FF"/>
                </a:solidFill>
              </a:rPr>
              <a:t>Arsimtar:Muhamer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Ujkani</a:t>
            </a:r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Shmu-2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Klasa:9\10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Vushtrri,2014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heel spokes="8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265238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rgbClr val="0000FF"/>
                </a:solidFill>
              </a:rPr>
              <a:t>Literatura</a:t>
            </a:r>
            <a:endParaRPr lang="en-US" sz="7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3300"/>
                </a:solidFill>
                <a:hlinkClick r:id="rId3"/>
              </a:rPr>
              <a:t>https://</a:t>
            </a:r>
            <a:r>
              <a:rPr lang="en-US" b="1" dirty="0" smtClean="0">
                <a:solidFill>
                  <a:srgbClr val="003300"/>
                </a:solidFill>
                <a:hlinkClick r:id="rId3"/>
              </a:rPr>
              <a:t>selmanhaxhijaha.files.wordpress.com/2013/10/kapitulli-4-hyrje-nc3ab-kompjuterc3abt-personal-pc.pdf</a:t>
            </a:r>
            <a:endParaRPr lang="en-US" b="1" dirty="0" smtClean="0">
              <a:solidFill>
                <a:srgbClr val="003300"/>
              </a:solidFill>
            </a:endParaRPr>
          </a:p>
          <a:p>
            <a:r>
              <a:rPr lang="en-US" b="1" dirty="0" smtClean="0">
                <a:solidFill>
                  <a:srgbClr val="003300"/>
                </a:solidFill>
                <a:hlinkClick r:id="rId4"/>
              </a:rPr>
              <a:t>https://</a:t>
            </a:r>
            <a:r>
              <a:rPr lang="en-US" b="1" dirty="0" smtClean="0">
                <a:solidFill>
                  <a:srgbClr val="003300"/>
                </a:solidFill>
                <a:hlinkClick r:id="rId4"/>
              </a:rPr>
              <a:t>www.google.com/search?q=furnizuesi+i+kompjuterit&amp;biw=1165&amp;bih=842&amp;source=lnms&amp;tbm=isch&amp;sa=X&amp;ei=PD1dVNOgDdXvat-3gbgB&amp;ved=0CAcQ_AUoAg#tbm=isch&amp;q=power+supply</a:t>
            </a:r>
            <a:endParaRPr lang="en-US" b="1" dirty="0" smtClean="0">
              <a:solidFill>
                <a:srgbClr val="003300"/>
              </a:solidFill>
            </a:endParaRPr>
          </a:p>
          <a:p>
            <a:r>
              <a:rPr lang="en-US" b="1" dirty="0" smtClean="0">
                <a:solidFill>
                  <a:srgbClr val="003300"/>
                </a:solidFill>
                <a:hlinkClick r:id="rId5"/>
              </a:rPr>
              <a:t>http://</a:t>
            </a:r>
            <a:r>
              <a:rPr lang="en-US" sz="2800" b="1" dirty="0" smtClean="0">
                <a:solidFill>
                  <a:srgbClr val="003300"/>
                </a:solidFill>
                <a:hlinkClick r:id="rId5"/>
              </a:rPr>
              <a:t>sq.wikipedia.org/wiki/Pjeset_Integrale_te_kompjuterit</a:t>
            </a:r>
            <a:endParaRPr lang="en-US" sz="2800" b="1" dirty="0" smtClean="0">
              <a:solidFill>
                <a:srgbClr val="0033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00FF"/>
                </a:solidFill>
              </a:rPr>
              <a:t>Faleminderit</a:t>
            </a:r>
            <a:r>
              <a:rPr lang="en-US" sz="3600" b="1" dirty="0" smtClean="0"/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për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vëmendjen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900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h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838200" y="1839912"/>
            <a:ext cx="6781800" cy="43942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248400" cy="1036638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00FF"/>
                </a:solidFill>
              </a:rPr>
              <a:t>Përmbajtja</a:t>
            </a:r>
            <a:endParaRPr 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467600" cy="4873752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Kompjuteri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err="1" smtClean="0">
                <a:solidFill>
                  <a:srgbClr val="0000FF"/>
                </a:solidFill>
              </a:rPr>
              <a:t>Furnizuesi</a:t>
            </a:r>
            <a:r>
              <a:rPr lang="en-US" sz="2800" dirty="0" smtClean="0">
                <a:solidFill>
                  <a:srgbClr val="0000FF"/>
                </a:solidFill>
              </a:rPr>
              <a:t> I </a:t>
            </a:r>
            <a:r>
              <a:rPr lang="en-US" sz="2800" dirty="0" err="1" smtClean="0">
                <a:solidFill>
                  <a:srgbClr val="0000FF"/>
                </a:solidFill>
              </a:rPr>
              <a:t>kompjuterit</a:t>
            </a:r>
            <a:r>
              <a:rPr lang="en-US" sz="2800" dirty="0" smtClean="0">
                <a:solidFill>
                  <a:srgbClr val="0000FF"/>
                </a:solidFill>
              </a:rPr>
              <a:t>(Power </a:t>
            </a:r>
            <a:r>
              <a:rPr lang="en-US" sz="2800" dirty="0" smtClean="0">
                <a:solidFill>
                  <a:srgbClr val="0000FF"/>
                </a:solidFill>
              </a:rPr>
              <a:t>S</a:t>
            </a:r>
            <a:r>
              <a:rPr lang="en-US" sz="2800" dirty="0" smtClean="0">
                <a:solidFill>
                  <a:srgbClr val="0000FF"/>
                </a:solidFill>
              </a:rPr>
              <a:t>upply)</a:t>
            </a:r>
          </a:p>
          <a:p>
            <a:r>
              <a:rPr lang="en-US" sz="2800" dirty="0" err="1" smtClean="0">
                <a:solidFill>
                  <a:srgbClr val="0000FF"/>
                </a:solidFill>
              </a:rPr>
              <a:t>Rëndësia</a:t>
            </a:r>
            <a:r>
              <a:rPr lang="en-US" sz="2800" dirty="0" smtClean="0">
                <a:solidFill>
                  <a:srgbClr val="0000FF"/>
                </a:solidFill>
              </a:rPr>
              <a:t> e </a:t>
            </a:r>
            <a:r>
              <a:rPr lang="en-US" sz="2800" dirty="0" err="1" smtClean="0">
                <a:solidFill>
                  <a:srgbClr val="0000FF"/>
                </a:solidFill>
              </a:rPr>
              <a:t>furnizuesit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të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kompjuterit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err="1" smtClean="0">
                <a:solidFill>
                  <a:srgbClr val="0000FF"/>
                </a:solidFill>
              </a:rPr>
              <a:t>Përfundimi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err="1" smtClean="0">
                <a:solidFill>
                  <a:srgbClr val="0000FF"/>
                </a:solidFill>
              </a:rPr>
              <a:t>Literatura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5867400" cy="1112838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rgbClr val="0000FF"/>
                </a:solidFill>
              </a:rPr>
              <a:t>Kompjuteri</a:t>
            </a:r>
            <a:endParaRPr lang="en-US" sz="6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752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Kompjuteri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ditët</a:t>
            </a:r>
            <a:r>
              <a:rPr lang="en-US" sz="3200" dirty="0" smtClean="0">
                <a:solidFill>
                  <a:srgbClr val="0000FF"/>
                </a:solidFill>
              </a:rPr>
              <a:t> e </a:t>
            </a:r>
            <a:r>
              <a:rPr lang="en-US" sz="3200" dirty="0" err="1" smtClean="0">
                <a:solidFill>
                  <a:srgbClr val="0000FF"/>
                </a:solidFill>
              </a:rPr>
              <a:t>sotme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luan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rol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rëndësishëm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jetën</a:t>
            </a:r>
            <a:r>
              <a:rPr lang="en-US" sz="3200" dirty="0" smtClean="0">
                <a:solidFill>
                  <a:srgbClr val="0000FF"/>
                </a:solidFill>
              </a:rPr>
              <a:t> e </a:t>
            </a:r>
            <a:r>
              <a:rPr lang="en-US" sz="3200" dirty="0" err="1" smtClean="0">
                <a:solidFill>
                  <a:srgbClr val="0000FF"/>
                </a:solidFill>
              </a:rPr>
              <a:t>njerëzve,ai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është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zbuluar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kohët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më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hershme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por</a:t>
            </a:r>
            <a:r>
              <a:rPr lang="en-US" sz="3200" dirty="0" smtClean="0">
                <a:solidFill>
                  <a:srgbClr val="0000FF"/>
                </a:solidFill>
              </a:rPr>
              <a:t> me </a:t>
            </a:r>
            <a:r>
              <a:rPr lang="en-US" sz="3200" dirty="0" err="1" smtClean="0">
                <a:solidFill>
                  <a:srgbClr val="0000FF"/>
                </a:solidFill>
              </a:rPr>
              <a:t>zhvillimin</a:t>
            </a:r>
            <a:r>
              <a:rPr lang="en-US" sz="3200" dirty="0" smtClean="0">
                <a:solidFill>
                  <a:srgbClr val="0000FF"/>
                </a:solidFill>
              </a:rPr>
              <a:t> e </a:t>
            </a:r>
            <a:r>
              <a:rPr lang="en-US" sz="3200" dirty="0" err="1" smtClean="0">
                <a:solidFill>
                  <a:srgbClr val="0000FF"/>
                </a:solidFill>
              </a:rPr>
              <a:t>teknologjisë</a:t>
            </a:r>
            <a:r>
              <a:rPr lang="en-US" sz="3200" dirty="0" smtClean="0">
                <a:solidFill>
                  <a:srgbClr val="0000FF"/>
                </a:solidFill>
              </a:rPr>
              <a:t> ,</a:t>
            </a:r>
            <a:r>
              <a:rPr lang="en-US" sz="3200" dirty="0" err="1" smtClean="0">
                <a:solidFill>
                  <a:srgbClr val="0000FF"/>
                </a:solidFill>
              </a:rPr>
              <a:t>po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përdoret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ç</a:t>
            </a:r>
            <a:r>
              <a:rPr lang="en-US" sz="3200" dirty="0" err="1" smtClean="0">
                <a:solidFill>
                  <a:srgbClr val="0000FF"/>
                </a:solidFill>
              </a:rPr>
              <a:t>do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ditë</a:t>
            </a:r>
            <a:r>
              <a:rPr lang="en-US" sz="3200" dirty="0" smtClean="0">
                <a:solidFill>
                  <a:srgbClr val="0000FF"/>
                </a:solidFill>
              </a:rPr>
              <a:t> e </a:t>
            </a:r>
            <a:r>
              <a:rPr lang="en-US" sz="3200" dirty="0" err="1" smtClean="0">
                <a:solidFill>
                  <a:srgbClr val="0000FF"/>
                </a:solidFill>
              </a:rPr>
              <a:t>më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shumë</a:t>
            </a:r>
            <a:r>
              <a:rPr lang="en-US" sz="3200" dirty="0" smtClean="0">
                <a:solidFill>
                  <a:srgbClr val="0000FF"/>
                </a:solidFill>
              </a:rPr>
              <a:t>.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960438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Furnizuesi</a:t>
            </a:r>
            <a:r>
              <a:rPr lang="en-US" sz="2800" b="1" dirty="0" smtClean="0">
                <a:solidFill>
                  <a:srgbClr val="0000FF"/>
                </a:solidFill>
              </a:rPr>
              <a:t> I </a:t>
            </a:r>
            <a:r>
              <a:rPr lang="en-US" sz="2800" b="1" dirty="0" err="1" smtClean="0">
                <a:solidFill>
                  <a:srgbClr val="0000FF"/>
                </a:solidFill>
              </a:rPr>
              <a:t>kompjuterit</a:t>
            </a:r>
            <a:r>
              <a:rPr lang="en-US" sz="2800" b="1" dirty="0" smtClean="0">
                <a:solidFill>
                  <a:srgbClr val="0000FF"/>
                </a:solidFill>
              </a:rPr>
              <a:t>(power supply)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924800" cy="1417638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0000FF"/>
                </a:solidFill>
              </a:rPr>
              <a:t>Rëndësia</a:t>
            </a:r>
            <a:r>
              <a:rPr lang="en-US" sz="4400" b="1" dirty="0" smtClean="0">
                <a:solidFill>
                  <a:srgbClr val="0000FF"/>
                </a:solidFill>
              </a:rPr>
              <a:t> e </a:t>
            </a:r>
            <a:r>
              <a:rPr lang="en-US" sz="4400" b="1" dirty="0" err="1" smtClean="0">
                <a:solidFill>
                  <a:srgbClr val="0000FF"/>
                </a:solidFill>
              </a:rPr>
              <a:t>furnizuesit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</a:rPr>
              <a:t>të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</a:rPr>
              <a:t>kompjuterit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315200" cy="4492752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</a:rPr>
              <a:t>Furnizuesi</a:t>
            </a:r>
            <a:r>
              <a:rPr lang="en-US" sz="4000" dirty="0" smtClean="0">
                <a:solidFill>
                  <a:srgbClr val="0000FF"/>
                </a:solidFill>
              </a:rPr>
              <a:t> I </a:t>
            </a:r>
            <a:r>
              <a:rPr lang="en-US" sz="4000" dirty="0" err="1" smtClean="0">
                <a:solidFill>
                  <a:srgbClr val="0000FF"/>
                </a:solidFill>
              </a:rPr>
              <a:t>kompjuterit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luan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rol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të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rëndësishëm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në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shtëpizë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prandaj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edhe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mund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ta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quajmë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si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burimi</a:t>
            </a:r>
            <a:r>
              <a:rPr lang="en-US" sz="4000" dirty="0" smtClean="0">
                <a:solidFill>
                  <a:srgbClr val="0000FF"/>
                </a:solidFill>
              </a:rPr>
              <a:t> I </a:t>
            </a:r>
            <a:r>
              <a:rPr lang="en-US" sz="4000" dirty="0" err="1" smtClean="0">
                <a:solidFill>
                  <a:srgbClr val="0000FF"/>
                </a:solidFill>
              </a:rPr>
              <a:t>ushqimit</a:t>
            </a:r>
            <a:r>
              <a:rPr lang="en-US" sz="4000" dirty="0" smtClean="0">
                <a:solidFill>
                  <a:srgbClr val="0000FF"/>
                </a:solidFill>
              </a:rPr>
              <a:t>.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89038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</a:rPr>
              <a:t>Disa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foto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të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furnizuesit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të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kompjuterit</a:t>
            </a:r>
            <a:endParaRPr lang="en-US" sz="4000" b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jhjjhjjh.bmp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057400" y="1869395"/>
            <a:ext cx="4876800" cy="3853544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1265238"/>
          </a:xfrm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</a:rPr>
              <a:t>Disa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foto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të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furnizuesit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të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kompjuterit</a:t>
            </a:r>
            <a:endParaRPr lang="en-US" sz="4000" b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ytty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766887" y="1743527"/>
            <a:ext cx="5472113" cy="411752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126523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</a:rPr>
              <a:t>Disa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foto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të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furnizuesit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të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kompjuterit</a:t>
            </a:r>
            <a:endParaRPr lang="en-US" sz="4000" b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gghghg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524000" y="1537652"/>
            <a:ext cx="5791200" cy="463296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00FF"/>
                </a:solidFill>
              </a:rPr>
              <a:t>Përfundimi</a:t>
            </a:r>
            <a:endParaRPr 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B6388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Ky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ishte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prezantimi</a:t>
            </a:r>
            <a:r>
              <a:rPr lang="en-US" sz="3200" dirty="0" smtClean="0">
                <a:solidFill>
                  <a:srgbClr val="0000FF"/>
                </a:solidFill>
              </a:rPr>
              <a:t> I </a:t>
            </a:r>
            <a:r>
              <a:rPr lang="en-US" sz="3200" dirty="0" err="1" smtClean="0">
                <a:solidFill>
                  <a:srgbClr val="0000FF"/>
                </a:solidFill>
              </a:rPr>
              <a:t>kësaj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teme,unë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kisha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dëshirën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që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prezantoj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këtë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temë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dhe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gjithashtu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shpresoj</a:t>
            </a:r>
            <a:r>
              <a:rPr lang="en-US" sz="3200" dirty="0" smtClean="0">
                <a:solidFill>
                  <a:srgbClr val="0000FF"/>
                </a:solidFill>
              </a:rPr>
              <a:t> se </a:t>
            </a:r>
            <a:r>
              <a:rPr lang="en-US" sz="3200" dirty="0" err="1" smtClean="0">
                <a:solidFill>
                  <a:srgbClr val="0000FF"/>
                </a:solidFill>
              </a:rPr>
              <a:t>ju</a:t>
            </a:r>
            <a:r>
              <a:rPr lang="en-US" sz="3200" dirty="0" smtClean="0">
                <a:solidFill>
                  <a:srgbClr val="0000FF"/>
                </a:solidFill>
              </a:rPr>
              <a:t> ka </a:t>
            </a:r>
            <a:r>
              <a:rPr lang="en-US" sz="3200" dirty="0" err="1" smtClean="0">
                <a:solidFill>
                  <a:srgbClr val="0000FF"/>
                </a:solidFill>
              </a:rPr>
              <a:t>pëlqyer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5400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159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Punim Seminarik</vt:lpstr>
      <vt:lpstr>Përmbajtja</vt:lpstr>
      <vt:lpstr>Kompjuteri</vt:lpstr>
      <vt:lpstr>Furnizuesi I kompjuterit(power supply)</vt:lpstr>
      <vt:lpstr>Rëndësia e furnizuesit të kompjuterit</vt:lpstr>
      <vt:lpstr>Disa foto të furnizuesit të kompjuterit</vt:lpstr>
      <vt:lpstr>Disa foto të furnizuesit të kompjuterit</vt:lpstr>
      <vt:lpstr>Disa foto të furnizuesit të kompjuterit</vt:lpstr>
      <vt:lpstr>Përfundimi</vt:lpstr>
      <vt:lpstr>Literatura</vt:lpstr>
      <vt:lpstr>Faleminderit për vëmendjen 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Punim Seminarik</dc:title>
  <dc:creator>Gonna</dc:creator>
  <cp:lastModifiedBy>Gonna</cp:lastModifiedBy>
  <cp:revision>9</cp:revision>
  <dcterms:created xsi:type="dcterms:W3CDTF">2014-11-07T20:45:41Z</dcterms:created>
  <dcterms:modified xsi:type="dcterms:W3CDTF">2014-11-07T22:10:03Z</dcterms:modified>
</cp:coreProperties>
</file>