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4B3CE-7FED-4D92-A51A-3C09B57C684E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E6430-A2E6-435F-A339-62BEEDED1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A6E19-1EC9-4AB8-B4B3-CFBC6B581A42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33E8A-3C22-41EA-B241-0B59C1493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Shkolla</a:t>
            </a:r>
            <a:r>
              <a:rPr lang="en-US" dirty="0" smtClean="0"/>
              <a:t>: Shmu-2</a:t>
            </a:r>
            <a:br>
              <a:rPr lang="en-US" dirty="0" smtClean="0"/>
            </a:br>
            <a:r>
              <a:rPr lang="en-US" dirty="0" err="1" smtClean="0"/>
              <a:t>Punoi</a:t>
            </a:r>
            <a:r>
              <a:rPr lang="en-US" dirty="0" smtClean="0"/>
              <a:t>: </a:t>
            </a:r>
            <a:r>
              <a:rPr lang="en-US" dirty="0" err="1" smtClean="0"/>
              <a:t>Brezarta</a:t>
            </a:r>
            <a:r>
              <a:rPr lang="en-US" dirty="0" smtClean="0"/>
              <a:t> </a:t>
            </a:r>
            <a:r>
              <a:rPr lang="en-US" dirty="0" err="1" smtClean="0"/>
              <a:t>Uka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Lënda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</a:rPr>
              <a:t>Informatikë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err="1" smtClean="0">
                <a:solidFill>
                  <a:schemeClr val="tx1"/>
                </a:solidFill>
              </a:rPr>
              <a:t>Tema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smtClean="0">
                <a:solidFill>
                  <a:schemeClr val="tx1"/>
                </a:solidFill>
              </a:rPr>
              <a:t>Kompjuteri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err="1" smtClean="0">
                <a:solidFill>
                  <a:schemeClr val="tx1"/>
                </a:solidFill>
              </a:rPr>
              <a:t>Arsimtari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</a:rPr>
              <a:t>Muhamer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Ujkani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err="1"/>
              <a:t>Kompjuteri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pajisje</a:t>
            </a:r>
            <a:r>
              <a:rPr lang="en-US" dirty="0"/>
              <a:t> </a:t>
            </a:r>
            <a:r>
              <a:rPr lang="en-US" dirty="0" err="1"/>
              <a:t>elektronike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ruan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përpunon</a:t>
            </a:r>
            <a:r>
              <a:rPr lang="en-US" dirty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 </a:t>
            </a:r>
            <a:r>
              <a:rPr lang="en-US" dirty="0" err="1" smtClean="0"/>
              <a:t>udhëzuese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Qka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 ?</a:t>
            </a:r>
            <a:endParaRPr lang="en-US" dirty="0"/>
          </a:p>
        </p:txBody>
      </p:sp>
      <p:pic>
        <p:nvPicPr>
          <p:cNvPr id="4" name="Picture 3" descr="PC-pictur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048000"/>
            <a:ext cx="5777278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formation-About-Computer-Hardwa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209989"/>
            <a:ext cx="6656916" cy="52670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Pjesët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u </a:t>
            </a:r>
            <a:r>
              <a:rPr lang="en-US" dirty="0" err="1" smtClean="0"/>
              <a:t>shpik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fundi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1940</a:t>
            </a:r>
          </a:p>
          <a:p>
            <a:pPr>
              <a:buNone/>
            </a:pP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mëdhenj,por</a:t>
            </a:r>
            <a:r>
              <a:rPr lang="en-US" dirty="0" smtClean="0"/>
              <a:t> </a:t>
            </a:r>
            <a:r>
              <a:rPr lang="en-US" dirty="0" err="1" smtClean="0"/>
              <a:t>vazhdimisht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përmisuar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vegjël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Historia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5562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Teknologjia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lidhura</a:t>
            </a:r>
            <a:r>
              <a:rPr lang="en-US" dirty="0"/>
              <a:t> me </a:t>
            </a:r>
            <a:r>
              <a:rPr lang="en-US" dirty="0" err="1"/>
              <a:t>kompjuterin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internetin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Shtrirja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përmasat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ka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përdorimi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jashtëzakonshme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Atëherë</a:t>
            </a:r>
            <a:r>
              <a:rPr lang="en-US" dirty="0"/>
              <a:t>, </a:t>
            </a: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/>
              <a:t>qenka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bibliotekë</a:t>
            </a:r>
            <a:r>
              <a:rPr lang="en-US" dirty="0"/>
              <a:t> </a:t>
            </a:r>
            <a:r>
              <a:rPr lang="en-US" dirty="0" err="1" smtClean="0"/>
              <a:t>gjigante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Rëndësia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9332377-3d-character-working-on-computer-connectet-to-globe-conceptual-3d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038600"/>
            <a:ext cx="3352800" cy="2564892"/>
          </a:xfrm>
          <a:prstGeom prst="rect">
            <a:avLst/>
          </a:prstGeom>
        </p:spPr>
      </p:pic>
      <p:pic>
        <p:nvPicPr>
          <p:cNvPr id="5" name="Picture 4" descr="computer-clipar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1148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895600"/>
            <a:ext cx="66294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err="1" smtClean="0"/>
              <a:t>Ju</a:t>
            </a:r>
            <a:r>
              <a:rPr lang="en-US" sz="7200" dirty="0" smtClean="0"/>
              <a:t> </a:t>
            </a:r>
            <a:r>
              <a:rPr lang="en-US" sz="7200" dirty="0" err="1" smtClean="0"/>
              <a:t>faleminderit</a:t>
            </a:r>
            <a:r>
              <a:rPr lang="en-US" sz="7200" dirty="0" smtClean="0"/>
              <a:t> </a:t>
            </a:r>
          </a:p>
          <a:p>
            <a:pPr>
              <a:buNone/>
            </a:pP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Fundi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86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Shkolla: Shmu-2 Punoi: Brezarta Uka  </vt:lpstr>
      <vt:lpstr>Qka është kompjuteri ?</vt:lpstr>
      <vt:lpstr>Pjesët e kompjuterit </vt:lpstr>
      <vt:lpstr>Historia e kompjuterit </vt:lpstr>
      <vt:lpstr>Rëndësia e kompjuterit </vt:lpstr>
      <vt:lpstr>Fundi</vt:lpstr>
    </vt:vector>
  </TitlesOfParts>
  <Company>Besmir Uka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Shkolla: Shmu-2 Punoi: Brezarta Uka  </dc:title>
  <dc:creator>BeratBardhi</dc:creator>
  <cp:lastModifiedBy>Muhamer</cp:lastModifiedBy>
  <cp:revision>10</cp:revision>
  <dcterms:created xsi:type="dcterms:W3CDTF">2013-10-23T17:03:30Z</dcterms:created>
  <dcterms:modified xsi:type="dcterms:W3CDTF">2013-10-24T12:25:04Z</dcterms:modified>
</cp:coreProperties>
</file>