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1" r:id="rId5"/>
    <p:sldId id="262" r:id="rId6"/>
    <p:sldId id="265" r:id="rId7"/>
    <p:sldId id="264" r:id="rId8"/>
    <p:sldId id="263" r:id="rId9"/>
    <p:sldId id="272" r:id="rId10"/>
    <p:sldId id="273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93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C2AD23F-2FA8-416F-8A4A-CA3E96428EC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9931A3F-ACBF-4BE3-AADA-8AA7AFEEC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scene3d>
              <a:camera prst="perspectiveAbove"/>
              <a:lightRig rig="threePt" dir="t"/>
            </a:scene3d>
          </a:bodyPr>
          <a:lstStyle/>
          <a:p>
            <a:endParaRPr lang="en-US" sz="4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         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*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LENDA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:  </a:t>
            </a:r>
            <a:r>
              <a:rPr lang="en-US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INFORMATIKE</a:t>
            </a:r>
            <a:endParaRPr lang="en-US" sz="40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         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*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TEMA   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:  </a:t>
            </a:r>
            <a:r>
              <a:rPr lang="en-US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KARTELAT</a:t>
            </a:r>
            <a:endParaRPr lang="en-US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80960" cy="1066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</a:t>
            </a:r>
            <a:r>
              <a:rPr lang="en-US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SH.M.U.</a:t>
            </a:r>
            <a:r>
              <a:rPr lang="en-US" sz="9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700" y="3595806"/>
            <a:ext cx="8382000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     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*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ARSIMTAR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MUHAMER </a:t>
            </a:r>
            <a:r>
              <a:rPr lang="en-US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UJKANI</a:t>
            </a:r>
          </a:p>
          <a:p>
            <a:endParaRPr lang="en-US" sz="32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3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*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PUNOI </a:t>
            </a:r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:  </a:t>
            </a:r>
            <a:r>
              <a:rPr lang="en-US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BLERONA PARDUZI</a:t>
            </a:r>
          </a:p>
          <a:p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endParaRPr lang="en-US" sz="32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3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       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endParaRPr lang="en-US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en-US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        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VUSHTRRI  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2014     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                                                                      </a:t>
            </a:r>
            <a:r>
              <a:rPr lang="en-US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KLASA</a:t>
            </a:r>
            <a:r>
              <a:rPr lang="en-US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IX-6</a:t>
            </a:r>
            <a:endParaRPr lang="en-US" sz="2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19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248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*</a:t>
            </a:r>
            <a:r>
              <a:rPr lang="en-US" sz="4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Funksioni</a:t>
            </a:r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 </a:t>
            </a:r>
            <a:r>
              <a:rPr lang="en-US" sz="4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karteles</a:t>
            </a:r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se </a:t>
            </a:r>
            <a:r>
              <a:rPr lang="en-US" sz="4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zerit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Një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kartë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zëri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tipikë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përmban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një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chip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zëri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cili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ka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një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konvertues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digjital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në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analog,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që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konverton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të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dhënat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digjitale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në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formatin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analog.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Sinjali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daljes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është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lidhur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me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një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amplifikator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me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kufiet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ose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pajise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të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jashtme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duke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përdorur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lidhje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standarde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lidhësin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TRS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apo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RCA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b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1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463040"/>
            <a:ext cx="7924800" cy="4724400"/>
          </a:xfrm>
        </p:spPr>
        <p:txBody>
          <a:bodyPr>
            <a:normAutofit/>
            <a:scene3d>
              <a:camera prst="perspectiveBelow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sz="4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http</a:t>
            </a:r>
            <a:r>
              <a:rPr lang="en-US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://www.scribd.com/doc/215913607/Kartela-e-Rrjetit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Above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                   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LITERATURA</a:t>
            </a:r>
            <a:endParaRPr lang="en-US" b="1" cap="all" dirty="0">
              <a:ln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88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r="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1242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Ju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falemnderit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per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vemendjen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tuaj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02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235274"/>
            <a:ext cx="7680960" cy="4724400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5454" y="416976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en-US" sz="48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PERMBAJTJA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33680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* </a:t>
            </a:r>
            <a:r>
              <a:rPr lang="en-US" sz="3600" b="1" cap="all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C’jane</a:t>
            </a:r>
            <a:r>
              <a:rPr lang="en-US" sz="36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KARTELAT ?</a:t>
            </a:r>
          </a:p>
          <a:p>
            <a:endParaRPr lang="en-US" sz="3600" b="1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6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* LLOJET  E  KARTELAVE</a:t>
            </a:r>
          </a:p>
          <a:p>
            <a:endParaRPr lang="en-US" sz="3600" b="1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6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* QKA  SHEBEJN  </a:t>
            </a:r>
            <a:r>
              <a:rPr lang="en-US" sz="3600" b="1" cap="all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kartelat</a:t>
            </a:r>
            <a:endParaRPr lang="en-US" sz="3600" b="1" cap="all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3600" b="1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b="1" cap="all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  </a:t>
            </a:r>
            <a:r>
              <a:rPr lang="en-US" sz="36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* SI  FUNKSIONOJN  </a:t>
            </a:r>
            <a:r>
              <a:rPr lang="en-US" sz="3600" b="1" cap="all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kartelat</a:t>
            </a:r>
            <a:endParaRPr lang="en-US" sz="3600" b="1" cap="all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8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228600" y="1447800"/>
            <a:ext cx="10134600" cy="53340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      </a:t>
            </a:r>
            <a:endParaRPr lang="en-US" sz="4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 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*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Kartelat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jane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komponente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endParaRPr lang="en-US" sz="4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 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hardverike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cilat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sherbejn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qe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kompjuteret</a:t>
            </a:r>
            <a:endParaRPr lang="en-US" sz="4000" b="1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 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lidhen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ne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rrjet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lokal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kompjuterik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dhe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endParaRPr lang="en-US" sz="4000" b="1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 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poashtu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jane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ndertuara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nga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nje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            </a:t>
            </a:r>
          </a:p>
          <a:p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 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strukture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qipash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elektronik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te</a:t>
            </a:r>
            <a:r>
              <a:rPr lang="en-US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40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nderlikuar</a:t>
            </a:r>
            <a:endParaRPr lang="en-US" sz="4000" b="1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      </a:t>
            </a:r>
            <a:endParaRPr lang="en-US" sz="2800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  <a:p>
            <a:r>
              <a:rPr lang="en-US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n-US" sz="2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               </a:t>
            </a:r>
            <a:endParaRPr lang="en-US" sz="2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HYRJE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9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7680960" cy="4724400"/>
          </a:xfrm>
        </p:spPr>
        <p:txBody>
          <a:bodyPr/>
          <a:lstStyle/>
          <a:p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099066"/>
            <a:ext cx="9067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isa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nga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lojet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me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njohurave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kartelave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jane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endParaRPr lang="en-U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►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Kartela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e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zeri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dhe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►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Kartela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grafike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44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44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4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        </a:t>
            </a:r>
            <a:endParaRPr lang="en-US" sz="4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9144000" cy="5105400"/>
          </a:xfrm>
        </p:spPr>
        <p:txBody>
          <a:bodyPr>
            <a:normAutofit/>
          </a:bodyPr>
          <a:lstStyle/>
          <a:p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*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Kartela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e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zerit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perdoret</a:t>
            </a:r>
            <a:r>
              <a:rPr lang="en-US" sz="3600" b="1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per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reproduktimin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dhe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incizimin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e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zerit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ne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komjuter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. Ka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edhe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kartela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te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zerit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te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cilat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jane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te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integruara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ne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pllaken</a:t>
            </a:r>
            <a:r>
              <a:rPr lang="en-US" sz="36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b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ame</a:t>
            </a:r>
            <a:endParaRPr lang="en-US" sz="3600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</a:t>
            </a:r>
            <a:r>
              <a:rPr lang="en-US" sz="5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K</a:t>
            </a:r>
            <a:r>
              <a:rPr lang="en-US" sz="4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ARTELA E ZERIT</a:t>
            </a:r>
            <a:endParaRPr lang="en-US" sz="54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800600" cy="2889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400"/>
            <a:ext cx="4546600" cy="28899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rdi\Desktop\kart e zer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286000"/>
            <a:ext cx="8915400" cy="4343400"/>
          </a:xfrm>
        </p:spPr>
        <p:txBody>
          <a:bodyPr>
            <a:normAutofit fontScale="62500" lnSpcReduction="20000"/>
          </a:bodyPr>
          <a:lstStyle/>
          <a:p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Kartela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garfike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merr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informaten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digjital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qe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prodhon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kompjuteri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dhe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nderron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ne 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imazh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cilen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njeriu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mund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ta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sheh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Zakonisht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shndrron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informaten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digjitale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informat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analoge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cila</a:t>
            </a:r>
            <a:r>
              <a:rPr lang="en-US" sz="6400" b="1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prezentohet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4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 monitor</a:t>
            </a:r>
          </a:p>
          <a:p>
            <a:r>
              <a:rPr lang="en-US" sz="3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ARTELA GRAFIKE</a:t>
            </a:r>
            <a:endParaRPr lang="en-US" b="1" cap="all" dirty="0">
              <a:ln/>
              <a:solidFill>
                <a:schemeClr val="accen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C:\Users\ardi\Desktop\AGP-Video-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76600" y="-16306800"/>
            <a:ext cx="27117675" cy="12192000"/>
          </a:xfrm>
          <a:prstGeom prst="rect">
            <a:avLst/>
          </a:prstGeom>
          <a:noFill/>
        </p:spPr>
      </p:pic>
      <p:pic>
        <p:nvPicPr>
          <p:cNvPr id="3075" name="Picture 3" descr="C:\Users\ardi\Desktop\AGP-Video-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15200" y="16535400"/>
            <a:ext cx="27117676" cy="1828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rdi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464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Funksioni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I </a:t>
            </a:r>
            <a:r>
              <a:rPr lang="en-US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karteles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grafike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  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Karta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grafike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lidhet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me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monitorin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nepermjet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RAMDAC,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ky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fundit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e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kthen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sinjalin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nga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dixhital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ne analog,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cili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me pas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shkon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tek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monitori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qofte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ky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CRT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apo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LCD.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Disa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karta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grafike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kane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me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shume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se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nje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RAMDAC,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kjo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ben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mundur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lidhjen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e me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shume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se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nje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monitori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me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skeden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grafike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4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451</TotalTime>
  <Words>209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Mylar</vt:lpstr>
      <vt:lpstr>                   SH.M.U.2</vt:lpstr>
      <vt:lpstr>.</vt:lpstr>
      <vt:lpstr>                           HYRJE</vt:lpstr>
      <vt:lpstr>   </vt:lpstr>
      <vt:lpstr>          KARTELA E ZERIT</vt:lpstr>
      <vt:lpstr>PowerPoint Presentation</vt:lpstr>
      <vt:lpstr>            KARTELA GRAFIKE</vt:lpstr>
      <vt:lpstr>PowerPoint Presentation</vt:lpstr>
      <vt:lpstr>*Funksioni I karteles grafike      Karta grafike lidhet me monitorin nepermjet RAMDAC, ky i fundit e kthen sinjalin nga dixhital ne analog, i cili me pas shkon tek monitori, qofte ky CRT apo LCD. Disa karta grafike kane me shume se nje RAMDAC, kjo ben te mundur lidhjen e me shume se nje monitori me skeden grafike.</vt:lpstr>
      <vt:lpstr>  *Funksioni I karteles se zerit     Një kartë zëri tipikë përmban një chip zëri, i cili ka një konvertues digjital në analog, që konverton të dhënat digjitale në formatin analog. Sinjali i daljes është i lidhur me një amplifikator, me kufiet, ose pajise të jashtme duke përdorur lidhje standarde, lidhësin TRS apo RCA.  </vt:lpstr>
      <vt:lpstr>                     LITERATURA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SH.M.U.2</dc:title>
  <dc:creator>Xhevati</dc:creator>
  <cp:lastModifiedBy>Xhevati</cp:lastModifiedBy>
  <cp:revision>40</cp:revision>
  <dcterms:created xsi:type="dcterms:W3CDTF">2014-11-05T14:12:00Z</dcterms:created>
  <dcterms:modified xsi:type="dcterms:W3CDTF">2014-11-16T21:16:57Z</dcterms:modified>
</cp:coreProperties>
</file>