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B4E69E-2C22-4CB7-8CD3-D577DB8D3364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F75997-5293-4EEF-9D98-0C7EC3903A62}">
      <dgm:prSet phldrT="[Text]"/>
      <dgm:spPr/>
      <dgm:t>
        <a:bodyPr/>
        <a:lstStyle/>
        <a:p>
          <a:r>
            <a:rPr lang="en-US" dirty="0" err="1" smtClean="0"/>
            <a:t>Porti</a:t>
          </a:r>
          <a:endParaRPr lang="en-US" dirty="0" smtClean="0"/>
        </a:p>
        <a:p>
          <a:r>
            <a:rPr lang="en-US" dirty="0" err="1" smtClean="0"/>
            <a:t>serik</a:t>
          </a:r>
          <a:endParaRPr lang="en-US" dirty="0"/>
        </a:p>
      </dgm:t>
    </dgm:pt>
    <dgm:pt modelId="{633F1B5C-FF34-4F77-96BB-83359BF805CB}" type="parTrans" cxnId="{17CF9EA9-091F-4498-8357-69953576A0B2}">
      <dgm:prSet/>
      <dgm:spPr/>
      <dgm:t>
        <a:bodyPr/>
        <a:lstStyle/>
        <a:p>
          <a:endParaRPr lang="en-US"/>
        </a:p>
      </dgm:t>
    </dgm:pt>
    <dgm:pt modelId="{1BAB3E88-896B-4DC3-A80D-DC2AABC42F27}" type="sibTrans" cxnId="{17CF9EA9-091F-4498-8357-69953576A0B2}">
      <dgm:prSet/>
      <dgm:spPr/>
      <dgm:t>
        <a:bodyPr/>
        <a:lstStyle/>
        <a:p>
          <a:endParaRPr lang="en-US"/>
        </a:p>
      </dgm:t>
    </dgm:pt>
    <dgm:pt modelId="{45BE5BC2-018A-462D-B97E-A587EBD5EE55}">
      <dgm:prSet phldrT="[Text]"/>
      <dgm:spPr/>
      <dgm:t>
        <a:bodyPr/>
        <a:lstStyle/>
        <a:p>
          <a:r>
            <a:rPr lang="en-US" dirty="0" err="1" smtClean="0"/>
            <a:t>Porti</a:t>
          </a:r>
          <a:endParaRPr lang="en-US" dirty="0" smtClean="0"/>
        </a:p>
        <a:p>
          <a:r>
            <a:rPr lang="en-US" dirty="0" err="1" smtClean="0"/>
            <a:t>paralel</a:t>
          </a:r>
          <a:endParaRPr lang="en-US" dirty="0"/>
        </a:p>
      </dgm:t>
    </dgm:pt>
    <dgm:pt modelId="{0F6E53EF-629B-417F-B3FE-0DA6FF3BF6D7}" type="parTrans" cxnId="{0705B6E7-31F4-46D3-BA74-5D802CEC8E50}">
      <dgm:prSet/>
      <dgm:spPr/>
      <dgm:t>
        <a:bodyPr/>
        <a:lstStyle/>
        <a:p>
          <a:endParaRPr lang="en-US"/>
        </a:p>
      </dgm:t>
    </dgm:pt>
    <dgm:pt modelId="{0256E7EF-03F6-4FD0-82C5-408821D23F48}" type="sibTrans" cxnId="{0705B6E7-31F4-46D3-BA74-5D802CEC8E50}">
      <dgm:prSet/>
      <dgm:spPr/>
      <dgm:t>
        <a:bodyPr/>
        <a:lstStyle/>
        <a:p>
          <a:endParaRPr lang="en-US"/>
        </a:p>
      </dgm:t>
    </dgm:pt>
    <dgm:pt modelId="{71910F12-00F3-4CE9-914A-67E497836457}">
      <dgm:prSet phldrT="[Text]"/>
      <dgm:spPr/>
      <dgm:t>
        <a:bodyPr/>
        <a:lstStyle/>
        <a:p>
          <a:r>
            <a:rPr lang="en-US" dirty="0" err="1" smtClean="0"/>
            <a:t>Porti</a:t>
          </a:r>
          <a:r>
            <a:rPr lang="en-US" dirty="0" smtClean="0"/>
            <a:t> </a:t>
          </a:r>
        </a:p>
        <a:p>
          <a:r>
            <a:rPr lang="en-US" dirty="0" smtClean="0"/>
            <a:t>USB</a:t>
          </a:r>
          <a:endParaRPr lang="en-US" dirty="0"/>
        </a:p>
      </dgm:t>
    </dgm:pt>
    <dgm:pt modelId="{2D3E622B-07A6-4030-A859-89078DD97929}" type="parTrans" cxnId="{9BB59233-8E4F-4967-B440-30D9959096C0}">
      <dgm:prSet/>
      <dgm:spPr/>
      <dgm:t>
        <a:bodyPr/>
        <a:lstStyle/>
        <a:p>
          <a:endParaRPr lang="en-US"/>
        </a:p>
      </dgm:t>
    </dgm:pt>
    <dgm:pt modelId="{80A1D52F-9D5E-488A-B034-D3FFD7C72D23}" type="sibTrans" cxnId="{9BB59233-8E4F-4967-B440-30D9959096C0}">
      <dgm:prSet/>
      <dgm:spPr/>
      <dgm:t>
        <a:bodyPr/>
        <a:lstStyle/>
        <a:p>
          <a:endParaRPr lang="en-US"/>
        </a:p>
      </dgm:t>
    </dgm:pt>
    <dgm:pt modelId="{4F8FD033-1888-4FAA-99C3-FDF40C6C2C13}" type="pres">
      <dgm:prSet presAssocID="{55B4E69E-2C22-4CB7-8CD3-D577DB8D3364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5410F183-B300-47E8-9CD8-A1F1FBEF14ED}" type="pres">
      <dgm:prSet presAssocID="{71910F12-00F3-4CE9-914A-67E497836457}" presName="Accent3" presStyleCnt="0"/>
      <dgm:spPr/>
    </dgm:pt>
    <dgm:pt modelId="{A8B0D98B-D52D-48C8-AA03-EA8460C97315}" type="pres">
      <dgm:prSet presAssocID="{71910F12-00F3-4CE9-914A-67E497836457}" presName="Accent" presStyleLbl="node1" presStyleIdx="0" presStyleCnt="3"/>
      <dgm:spPr/>
    </dgm:pt>
    <dgm:pt modelId="{F65CC275-32BE-4E0E-B10C-4DAA7FA3469F}" type="pres">
      <dgm:prSet presAssocID="{71910F12-00F3-4CE9-914A-67E497836457}" presName="ParentBackground3" presStyleCnt="0"/>
      <dgm:spPr/>
    </dgm:pt>
    <dgm:pt modelId="{4CE43EFD-C94A-40A6-845E-0889BE46DDB7}" type="pres">
      <dgm:prSet presAssocID="{71910F12-00F3-4CE9-914A-67E497836457}" presName="ParentBackground" presStyleLbl="fgAcc1" presStyleIdx="0" presStyleCnt="3"/>
      <dgm:spPr/>
      <dgm:t>
        <a:bodyPr/>
        <a:lstStyle/>
        <a:p>
          <a:endParaRPr lang="en-US"/>
        </a:p>
      </dgm:t>
    </dgm:pt>
    <dgm:pt modelId="{56A92120-049A-46A3-B5F8-74CCA554BD67}" type="pres">
      <dgm:prSet presAssocID="{71910F12-00F3-4CE9-914A-67E497836457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EFE84-2BFA-4517-97ED-008B72B8C82E}" type="pres">
      <dgm:prSet presAssocID="{45BE5BC2-018A-462D-B97E-A587EBD5EE55}" presName="Accent2" presStyleCnt="0"/>
      <dgm:spPr/>
    </dgm:pt>
    <dgm:pt modelId="{33D3088C-6C68-4381-B328-9BE3B540A08B}" type="pres">
      <dgm:prSet presAssocID="{45BE5BC2-018A-462D-B97E-A587EBD5EE55}" presName="Accent" presStyleLbl="node1" presStyleIdx="1" presStyleCnt="3"/>
      <dgm:spPr/>
    </dgm:pt>
    <dgm:pt modelId="{23125C23-87E8-4DC2-8394-4E92CFBEDEA9}" type="pres">
      <dgm:prSet presAssocID="{45BE5BC2-018A-462D-B97E-A587EBD5EE55}" presName="ParentBackground2" presStyleCnt="0"/>
      <dgm:spPr/>
    </dgm:pt>
    <dgm:pt modelId="{B2DCBB51-565C-404D-93BA-1148DDF37A9D}" type="pres">
      <dgm:prSet presAssocID="{45BE5BC2-018A-462D-B97E-A587EBD5EE55}" presName="ParentBackground" presStyleLbl="fgAcc1" presStyleIdx="1" presStyleCnt="3"/>
      <dgm:spPr/>
    </dgm:pt>
    <dgm:pt modelId="{BFBE0A52-A6CB-44FC-89DF-42B1BC9A0C1E}" type="pres">
      <dgm:prSet presAssocID="{45BE5BC2-018A-462D-B97E-A587EBD5EE55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E65F80FE-4C52-4DC2-AD49-AB9359B73DC2}" type="pres">
      <dgm:prSet presAssocID="{E3F75997-5293-4EEF-9D98-0C7EC3903A62}" presName="Accent1" presStyleCnt="0"/>
      <dgm:spPr/>
    </dgm:pt>
    <dgm:pt modelId="{C4EF9D9E-76FA-4191-AE98-4EC34F21B305}" type="pres">
      <dgm:prSet presAssocID="{E3F75997-5293-4EEF-9D98-0C7EC3903A62}" presName="Accent" presStyleLbl="node1" presStyleIdx="2" presStyleCnt="3"/>
      <dgm:spPr/>
    </dgm:pt>
    <dgm:pt modelId="{93A263E3-8BC2-4A60-AF52-50BFE95BA772}" type="pres">
      <dgm:prSet presAssocID="{E3F75997-5293-4EEF-9D98-0C7EC3903A62}" presName="ParentBackground1" presStyleCnt="0"/>
      <dgm:spPr/>
    </dgm:pt>
    <dgm:pt modelId="{5E919C00-8C4F-48DC-8160-672EB3D2BFA4}" type="pres">
      <dgm:prSet presAssocID="{E3F75997-5293-4EEF-9D98-0C7EC3903A62}" presName="ParentBackground" presStyleLbl="fgAcc1" presStyleIdx="2" presStyleCnt="3"/>
      <dgm:spPr/>
      <dgm:t>
        <a:bodyPr/>
        <a:lstStyle/>
        <a:p>
          <a:endParaRPr lang="en-US"/>
        </a:p>
      </dgm:t>
    </dgm:pt>
    <dgm:pt modelId="{54C0C442-1343-4A5D-B7B7-C787FAD59249}" type="pres">
      <dgm:prSet presAssocID="{E3F75997-5293-4EEF-9D98-0C7EC3903A62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05B6E7-31F4-46D3-BA74-5D802CEC8E50}" srcId="{55B4E69E-2C22-4CB7-8CD3-D577DB8D3364}" destId="{45BE5BC2-018A-462D-B97E-A587EBD5EE55}" srcOrd="1" destOrd="0" parTransId="{0F6E53EF-629B-417F-B3FE-0DA6FF3BF6D7}" sibTransId="{0256E7EF-03F6-4FD0-82C5-408821D23F48}"/>
    <dgm:cxn modelId="{53A82214-0B0E-4679-A40E-77A129864A2B}" type="presOf" srcId="{55B4E69E-2C22-4CB7-8CD3-D577DB8D3364}" destId="{4F8FD033-1888-4FAA-99C3-FDF40C6C2C13}" srcOrd="0" destOrd="0" presId="urn:microsoft.com/office/officeart/2011/layout/CircleProcess"/>
    <dgm:cxn modelId="{4104EBA6-5D63-4FD7-BB1F-A1CE33219499}" type="presOf" srcId="{45BE5BC2-018A-462D-B97E-A587EBD5EE55}" destId="{BFBE0A52-A6CB-44FC-89DF-42B1BC9A0C1E}" srcOrd="1" destOrd="0" presId="urn:microsoft.com/office/officeart/2011/layout/CircleProcess"/>
    <dgm:cxn modelId="{9BB59233-8E4F-4967-B440-30D9959096C0}" srcId="{55B4E69E-2C22-4CB7-8CD3-D577DB8D3364}" destId="{71910F12-00F3-4CE9-914A-67E497836457}" srcOrd="2" destOrd="0" parTransId="{2D3E622B-07A6-4030-A859-89078DD97929}" sibTransId="{80A1D52F-9D5E-488A-B034-D3FFD7C72D23}"/>
    <dgm:cxn modelId="{09D41943-DEB4-4479-9B6D-39FBFCE44880}" type="presOf" srcId="{E3F75997-5293-4EEF-9D98-0C7EC3903A62}" destId="{54C0C442-1343-4A5D-B7B7-C787FAD59249}" srcOrd="1" destOrd="0" presId="urn:microsoft.com/office/officeart/2011/layout/CircleProcess"/>
    <dgm:cxn modelId="{BBD5F01A-09ED-4D9E-A71E-54E9B87380C2}" type="presOf" srcId="{45BE5BC2-018A-462D-B97E-A587EBD5EE55}" destId="{B2DCBB51-565C-404D-93BA-1148DDF37A9D}" srcOrd="0" destOrd="0" presId="urn:microsoft.com/office/officeart/2011/layout/CircleProcess"/>
    <dgm:cxn modelId="{17CF9EA9-091F-4498-8357-69953576A0B2}" srcId="{55B4E69E-2C22-4CB7-8CD3-D577DB8D3364}" destId="{E3F75997-5293-4EEF-9D98-0C7EC3903A62}" srcOrd="0" destOrd="0" parTransId="{633F1B5C-FF34-4F77-96BB-83359BF805CB}" sibTransId="{1BAB3E88-896B-4DC3-A80D-DC2AABC42F27}"/>
    <dgm:cxn modelId="{0F00F7A9-1972-4E0C-8A69-7BE6BA16FE73}" type="presOf" srcId="{E3F75997-5293-4EEF-9D98-0C7EC3903A62}" destId="{5E919C00-8C4F-48DC-8160-672EB3D2BFA4}" srcOrd="0" destOrd="0" presId="urn:microsoft.com/office/officeart/2011/layout/CircleProcess"/>
    <dgm:cxn modelId="{F8353B4E-3E94-4D49-90EB-55A3068E6B12}" type="presOf" srcId="{71910F12-00F3-4CE9-914A-67E497836457}" destId="{56A92120-049A-46A3-B5F8-74CCA554BD67}" srcOrd="1" destOrd="0" presId="urn:microsoft.com/office/officeart/2011/layout/CircleProcess"/>
    <dgm:cxn modelId="{C827A4DC-06D7-40EE-AE9C-58390C509086}" type="presOf" srcId="{71910F12-00F3-4CE9-914A-67E497836457}" destId="{4CE43EFD-C94A-40A6-845E-0889BE46DDB7}" srcOrd="0" destOrd="0" presId="urn:microsoft.com/office/officeart/2011/layout/CircleProcess"/>
    <dgm:cxn modelId="{4EA00BFF-587C-4C90-86E3-25D6B8426262}" type="presParOf" srcId="{4F8FD033-1888-4FAA-99C3-FDF40C6C2C13}" destId="{5410F183-B300-47E8-9CD8-A1F1FBEF14ED}" srcOrd="0" destOrd="0" presId="urn:microsoft.com/office/officeart/2011/layout/CircleProcess"/>
    <dgm:cxn modelId="{F6C0D7A0-7DD4-4C88-BB46-0316C4F83B53}" type="presParOf" srcId="{5410F183-B300-47E8-9CD8-A1F1FBEF14ED}" destId="{A8B0D98B-D52D-48C8-AA03-EA8460C97315}" srcOrd="0" destOrd="0" presId="urn:microsoft.com/office/officeart/2011/layout/CircleProcess"/>
    <dgm:cxn modelId="{5F2B5B69-F70A-49BF-A641-A738BC0FA8D3}" type="presParOf" srcId="{4F8FD033-1888-4FAA-99C3-FDF40C6C2C13}" destId="{F65CC275-32BE-4E0E-B10C-4DAA7FA3469F}" srcOrd="1" destOrd="0" presId="urn:microsoft.com/office/officeart/2011/layout/CircleProcess"/>
    <dgm:cxn modelId="{74BA8355-3CAF-401E-A1A8-D8BE86F458B3}" type="presParOf" srcId="{F65CC275-32BE-4E0E-B10C-4DAA7FA3469F}" destId="{4CE43EFD-C94A-40A6-845E-0889BE46DDB7}" srcOrd="0" destOrd="0" presId="urn:microsoft.com/office/officeart/2011/layout/CircleProcess"/>
    <dgm:cxn modelId="{9E30C223-DF09-482D-A388-66EE5FBBF5C0}" type="presParOf" srcId="{4F8FD033-1888-4FAA-99C3-FDF40C6C2C13}" destId="{56A92120-049A-46A3-B5F8-74CCA554BD67}" srcOrd="2" destOrd="0" presId="urn:microsoft.com/office/officeart/2011/layout/CircleProcess"/>
    <dgm:cxn modelId="{21404973-CA7D-407A-BB4F-A55611B5B46D}" type="presParOf" srcId="{4F8FD033-1888-4FAA-99C3-FDF40C6C2C13}" destId="{130EFE84-2BFA-4517-97ED-008B72B8C82E}" srcOrd="3" destOrd="0" presId="urn:microsoft.com/office/officeart/2011/layout/CircleProcess"/>
    <dgm:cxn modelId="{AE637933-9283-44BE-B825-FBC1FB82C40C}" type="presParOf" srcId="{130EFE84-2BFA-4517-97ED-008B72B8C82E}" destId="{33D3088C-6C68-4381-B328-9BE3B540A08B}" srcOrd="0" destOrd="0" presId="urn:microsoft.com/office/officeart/2011/layout/CircleProcess"/>
    <dgm:cxn modelId="{2AFD9C80-C048-425F-BD49-0F4F4037003B}" type="presParOf" srcId="{4F8FD033-1888-4FAA-99C3-FDF40C6C2C13}" destId="{23125C23-87E8-4DC2-8394-4E92CFBEDEA9}" srcOrd="4" destOrd="0" presId="urn:microsoft.com/office/officeart/2011/layout/CircleProcess"/>
    <dgm:cxn modelId="{D00DBF9F-CC0A-4204-96E3-FE36F1989B93}" type="presParOf" srcId="{23125C23-87E8-4DC2-8394-4E92CFBEDEA9}" destId="{B2DCBB51-565C-404D-93BA-1148DDF37A9D}" srcOrd="0" destOrd="0" presId="urn:microsoft.com/office/officeart/2011/layout/CircleProcess"/>
    <dgm:cxn modelId="{BD0D4553-2C51-4570-BFEB-3CD75E73053E}" type="presParOf" srcId="{4F8FD033-1888-4FAA-99C3-FDF40C6C2C13}" destId="{BFBE0A52-A6CB-44FC-89DF-42B1BC9A0C1E}" srcOrd="5" destOrd="0" presId="urn:microsoft.com/office/officeart/2011/layout/CircleProcess"/>
    <dgm:cxn modelId="{154FE3AE-ECB7-4547-B9F9-778B589E12F5}" type="presParOf" srcId="{4F8FD033-1888-4FAA-99C3-FDF40C6C2C13}" destId="{E65F80FE-4C52-4DC2-AD49-AB9359B73DC2}" srcOrd="6" destOrd="0" presId="urn:microsoft.com/office/officeart/2011/layout/CircleProcess"/>
    <dgm:cxn modelId="{DA89477D-7AF0-4EE9-B9AF-1CD9BC9FAF39}" type="presParOf" srcId="{E65F80FE-4C52-4DC2-AD49-AB9359B73DC2}" destId="{C4EF9D9E-76FA-4191-AE98-4EC34F21B305}" srcOrd="0" destOrd="0" presId="urn:microsoft.com/office/officeart/2011/layout/CircleProcess"/>
    <dgm:cxn modelId="{6B07AC52-5B51-4FBD-AD21-EFFCB2B27AA0}" type="presParOf" srcId="{4F8FD033-1888-4FAA-99C3-FDF40C6C2C13}" destId="{93A263E3-8BC2-4A60-AF52-50BFE95BA772}" srcOrd="7" destOrd="0" presId="urn:microsoft.com/office/officeart/2011/layout/CircleProcess"/>
    <dgm:cxn modelId="{FC03C648-5138-4506-838E-EC7FE968DC2C}" type="presParOf" srcId="{93A263E3-8BC2-4A60-AF52-50BFE95BA772}" destId="{5E919C00-8C4F-48DC-8160-672EB3D2BFA4}" srcOrd="0" destOrd="0" presId="urn:microsoft.com/office/officeart/2011/layout/CircleProcess"/>
    <dgm:cxn modelId="{567FB76C-6E9D-4A8B-BDE0-2D59341D8038}" type="presParOf" srcId="{4F8FD033-1888-4FAA-99C3-FDF40C6C2C13}" destId="{54C0C442-1343-4A5D-B7B7-C787FAD59249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0D98B-D52D-48C8-AA03-EA8460C97315}">
      <dsp:nvSpPr>
        <dsp:cNvPr id="0" name=""/>
        <dsp:cNvSpPr/>
      </dsp:nvSpPr>
      <dsp:spPr>
        <a:xfrm>
          <a:off x="5695500" y="1020730"/>
          <a:ext cx="2484477" cy="2484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43EFD-C94A-40A6-845E-0889BE46DDB7}">
      <dsp:nvSpPr>
        <dsp:cNvPr id="0" name=""/>
        <dsp:cNvSpPr/>
      </dsp:nvSpPr>
      <dsp:spPr>
        <a:xfrm>
          <a:off x="5777992" y="1103576"/>
          <a:ext cx="2319492" cy="23192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Porti</a:t>
          </a:r>
          <a:r>
            <a:rPr lang="en-US" sz="4000" kern="1200" dirty="0" smtClean="0"/>
            <a:t>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USB</a:t>
          </a:r>
          <a:endParaRPr lang="en-US" sz="4000" kern="1200" dirty="0"/>
        </a:p>
      </dsp:txBody>
      <dsp:txXfrm>
        <a:off x="6109579" y="1434959"/>
        <a:ext cx="1656318" cy="1656479"/>
      </dsp:txXfrm>
    </dsp:sp>
    <dsp:sp modelId="{33D3088C-6C68-4381-B328-9BE3B540A08B}">
      <dsp:nvSpPr>
        <dsp:cNvPr id="0" name=""/>
        <dsp:cNvSpPr/>
      </dsp:nvSpPr>
      <dsp:spPr>
        <a:xfrm rot="2700000">
          <a:off x="3130713" y="1023734"/>
          <a:ext cx="2478493" cy="247849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DCBB51-565C-404D-93BA-1148DDF37A9D}">
      <dsp:nvSpPr>
        <dsp:cNvPr id="0" name=""/>
        <dsp:cNvSpPr/>
      </dsp:nvSpPr>
      <dsp:spPr>
        <a:xfrm>
          <a:off x="3210213" y="1103576"/>
          <a:ext cx="2319492" cy="23192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Porti</a:t>
          </a:r>
          <a:endParaRPr lang="en-US" sz="4000" kern="1200" dirty="0" smtClean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paralel</a:t>
          </a:r>
          <a:endParaRPr lang="en-US" sz="4000" kern="1200" dirty="0"/>
        </a:p>
      </dsp:txBody>
      <dsp:txXfrm>
        <a:off x="3541801" y="1434959"/>
        <a:ext cx="1656318" cy="1656479"/>
      </dsp:txXfrm>
    </dsp:sp>
    <dsp:sp modelId="{C4EF9D9E-76FA-4191-AE98-4EC34F21B305}">
      <dsp:nvSpPr>
        <dsp:cNvPr id="0" name=""/>
        <dsp:cNvSpPr/>
      </dsp:nvSpPr>
      <dsp:spPr>
        <a:xfrm rot="2700000">
          <a:off x="562934" y="1023734"/>
          <a:ext cx="2478493" cy="247849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19C00-8C4F-48DC-8160-672EB3D2BFA4}">
      <dsp:nvSpPr>
        <dsp:cNvPr id="0" name=""/>
        <dsp:cNvSpPr/>
      </dsp:nvSpPr>
      <dsp:spPr>
        <a:xfrm>
          <a:off x="642435" y="1103576"/>
          <a:ext cx="2319492" cy="23192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Porti</a:t>
          </a:r>
          <a:endParaRPr lang="en-US" sz="4000" kern="1200" dirty="0" smtClean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serik</a:t>
          </a:r>
          <a:endParaRPr lang="en-US" sz="4000" kern="1200" dirty="0"/>
        </a:p>
      </dsp:txBody>
      <dsp:txXfrm>
        <a:off x="974022" y="1434959"/>
        <a:ext cx="1656318" cy="1656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536A-A0A8-4401-9168-3C5ADA3200A0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E73F1F2E-B94E-41E8-85D7-7D67BB6E6DA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536A-A0A8-4401-9168-3C5ADA3200A0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1F2E-B94E-41E8-85D7-7D67BB6E6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536A-A0A8-4401-9168-3C5ADA3200A0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E73F1F2E-B94E-41E8-85D7-7D67BB6E6D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536A-A0A8-4401-9168-3C5ADA3200A0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1F2E-B94E-41E8-85D7-7D67BB6E6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536A-A0A8-4401-9168-3C5ADA3200A0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E73F1F2E-B94E-41E8-85D7-7D67BB6E6DA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536A-A0A8-4401-9168-3C5ADA3200A0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1F2E-B94E-41E8-85D7-7D67BB6E6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536A-A0A8-4401-9168-3C5ADA3200A0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1F2E-B94E-41E8-85D7-7D67BB6E6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536A-A0A8-4401-9168-3C5ADA3200A0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1F2E-B94E-41E8-85D7-7D67BB6E6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536A-A0A8-4401-9168-3C5ADA3200A0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1F2E-B94E-41E8-85D7-7D67BB6E6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536A-A0A8-4401-9168-3C5ADA3200A0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1F2E-B94E-41E8-85D7-7D67BB6E6D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536A-A0A8-4401-9168-3C5ADA3200A0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1F2E-B94E-41E8-85D7-7D67BB6E6D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E9536A-A0A8-4401-9168-3C5ADA3200A0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73F1F2E-B94E-41E8-85D7-7D67BB6E6D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q.wikipedia.org/wiki/Memoria" TargetMode="External"/><Relationship Id="rId2" Type="http://schemas.openxmlformats.org/officeDocument/2006/relationships/hyperlink" Target="http://www.buildcomputers.net/motherboard-component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USB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3600"/>
            <a:ext cx="8686800" cy="1470025"/>
          </a:xfrm>
        </p:spPr>
        <p:txBody>
          <a:bodyPr/>
          <a:lstStyle/>
          <a:p>
            <a:r>
              <a:rPr lang="en-US" dirty="0" smtClean="0"/>
              <a:t>SHMU-2 </a:t>
            </a:r>
            <a:r>
              <a:rPr lang="en-US" dirty="0" err="1" smtClean="0"/>
              <a:t>Vushtrri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80010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Punim:Seminarik</a:t>
            </a:r>
            <a:endParaRPr lang="en-US" dirty="0" smtClean="0"/>
          </a:p>
          <a:p>
            <a:r>
              <a:rPr lang="en-US" dirty="0" err="1" smtClean="0"/>
              <a:t>Lenda:Informatik</a:t>
            </a:r>
            <a:endParaRPr lang="en-US" dirty="0" smtClean="0"/>
          </a:p>
          <a:p>
            <a:r>
              <a:rPr lang="en-US" dirty="0" err="1" smtClean="0"/>
              <a:t>Tema:Shtepizat</a:t>
            </a:r>
            <a:r>
              <a:rPr lang="en-US" dirty="0" smtClean="0"/>
              <a:t> </a:t>
            </a:r>
            <a:r>
              <a:rPr lang="en-US" dirty="0" err="1" smtClean="0"/>
              <a:t>Modelet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Llojet</a:t>
            </a:r>
            <a:r>
              <a:rPr lang="en-US" dirty="0" smtClean="0"/>
              <a:t>  e </a:t>
            </a:r>
            <a:r>
              <a:rPr lang="en-US" dirty="0" err="1" smtClean="0"/>
              <a:t>saj</a:t>
            </a:r>
            <a:endParaRPr lang="en-US" dirty="0" smtClean="0"/>
          </a:p>
          <a:p>
            <a:r>
              <a:rPr lang="en-US" dirty="0" err="1" smtClean="0"/>
              <a:t>Arsimtar:Muhamer</a:t>
            </a:r>
            <a:r>
              <a:rPr lang="en-US" dirty="0" smtClean="0"/>
              <a:t> </a:t>
            </a:r>
            <a:r>
              <a:rPr lang="en-US" dirty="0" err="1" smtClean="0"/>
              <a:t>Ujkani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Punoi:Bleron</a:t>
            </a:r>
            <a:r>
              <a:rPr lang="en-US" dirty="0" smtClean="0"/>
              <a:t> </a:t>
            </a:r>
            <a:r>
              <a:rPr lang="en-US" dirty="0" err="1" smtClean="0"/>
              <a:t>Murseli</a:t>
            </a:r>
            <a:endParaRPr lang="en-US" dirty="0" smtClean="0"/>
          </a:p>
          <a:p>
            <a:r>
              <a:rPr lang="en-US" dirty="0" err="1" smtClean="0"/>
              <a:t>Vushtrri</a:t>
            </a:r>
            <a:r>
              <a:rPr lang="en-US" dirty="0" smtClean="0"/>
              <a:t> ,2014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85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Porti</a:t>
            </a:r>
            <a:r>
              <a:rPr lang="en-US" dirty="0" smtClean="0"/>
              <a:t> </a:t>
            </a:r>
            <a:r>
              <a:rPr lang="en-US" dirty="0" err="1" smtClean="0"/>
              <a:t>serik</a:t>
            </a:r>
            <a:r>
              <a:rPr lang="en-US" dirty="0" smtClean="0"/>
              <a:t>  </a:t>
            </a:r>
            <a:r>
              <a:rPr lang="en-US" dirty="0" err="1" smtClean="0"/>
              <a:t>dhe</a:t>
            </a:r>
            <a:r>
              <a:rPr lang="en-US" dirty="0" smtClean="0"/>
              <a:t>  </a:t>
            </a:r>
            <a:r>
              <a:rPr lang="en-US" dirty="0" err="1" smtClean="0"/>
              <a:t>Paralel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Porti</a:t>
            </a:r>
            <a:r>
              <a:rPr lang="en-US" sz="2800" dirty="0" smtClean="0"/>
              <a:t> </a:t>
            </a:r>
            <a:r>
              <a:rPr lang="en-US" sz="2800" dirty="0" err="1" smtClean="0"/>
              <a:t>serik</a:t>
            </a:r>
            <a:r>
              <a:rPr lang="en-US" sz="2800" dirty="0" smtClean="0"/>
              <a:t>: </a:t>
            </a:r>
            <a:r>
              <a:rPr lang="en-US" sz="2800" dirty="0" err="1" smtClean="0"/>
              <a:t>Prizë</a:t>
            </a:r>
            <a:r>
              <a:rPr lang="en-US" sz="2800" dirty="0" smtClean="0"/>
              <a:t> e </a:t>
            </a:r>
            <a:r>
              <a:rPr lang="en-US" sz="2800" dirty="0" err="1" smtClean="0"/>
              <a:t>vendosur</a:t>
            </a:r>
            <a:r>
              <a:rPr lang="en-US" sz="2800" dirty="0" smtClean="0"/>
              <a:t> </a:t>
            </a:r>
            <a:r>
              <a:rPr lang="en-US" sz="2800" dirty="0" err="1" smtClean="0"/>
              <a:t>prapa</a:t>
            </a:r>
            <a:r>
              <a:rPr lang="en-US" sz="2800" dirty="0" smtClean="0"/>
              <a:t> </a:t>
            </a:r>
            <a:r>
              <a:rPr lang="en-US" sz="2800" dirty="0" err="1" smtClean="0"/>
              <a:t>shtëpizës</a:t>
            </a:r>
            <a:r>
              <a:rPr lang="en-US" sz="2800" dirty="0" smtClean="0"/>
              <a:t> </a:t>
            </a:r>
            <a:r>
              <a:rPr lang="en-US" sz="2800" dirty="0" err="1" smtClean="0"/>
              <a:t>së</a:t>
            </a:r>
            <a:r>
              <a:rPr lang="en-US" sz="2800" dirty="0" smtClean="0"/>
              <a:t> </a:t>
            </a:r>
            <a:r>
              <a:rPr lang="en-US" sz="2800" dirty="0" err="1" smtClean="0"/>
              <a:t>kompjuterit</a:t>
            </a:r>
            <a:r>
              <a:rPr lang="en-US" sz="2800" dirty="0" smtClean="0"/>
              <a:t> e </a:t>
            </a:r>
            <a:r>
              <a:rPr lang="en-US" sz="2800" dirty="0" err="1" smtClean="0"/>
              <a:t>nevojshme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kycjen</a:t>
            </a:r>
            <a:r>
              <a:rPr lang="en-US" sz="2800" dirty="0" smtClean="0"/>
              <a:t> e </a:t>
            </a:r>
            <a:r>
              <a:rPr lang="en-US" sz="2800" dirty="0" err="1" smtClean="0"/>
              <a:t>pajisjeve</a:t>
            </a:r>
            <a:r>
              <a:rPr lang="en-US" sz="2800" dirty="0" smtClean="0"/>
              <a:t> (</a:t>
            </a:r>
            <a:r>
              <a:rPr lang="en-US" sz="2800" dirty="0" err="1" smtClean="0"/>
              <a:t>si</a:t>
            </a:r>
            <a:r>
              <a:rPr lang="en-US" sz="2800" dirty="0" smtClean="0"/>
              <a:t> p.sh </a:t>
            </a:r>
            <a:r>
              <a:rPr lang="en-US" sz="2800" dirty="0" err="1" smtClean="0"/>
              <a:t>modemit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jashtëm</a:t>
            </a:r>
            <a:r>
              <a:rPr lang="en-US" sz="2800" dirty="0" smtClean="0"/>
              <a:t>) </a:t>
            </a:r>
            <a:r>
              <a:rPr lang="en-US" sz="2800" dirty="0" err="1" smtClean="0"/>
              <a:t>dhe</a:t>
            </a:r>
            <a:r>
              <a:rPr lang="en-US" sz="2800" dirty="0" smtClean="0"/>
              <a:t> e </a:t>
            </a:r>
            <a:r>
              <a:rPr lang="en-US" sz="2800" dirty="0" err="1" smtClean="0"/>
              <a:t>quajtur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COM1 </a:t>
            </a:r>
            <a:r>
              <a:rPr lang="en-US" sz="2800" dirty="0" err="1" smtClean="0"/>
              <a:t>dhe</a:t>
            </a:r>
            <a:r>
              <a:rPr lang="en-US" sz="2800" dirty="0" smtClean="0"/>
              <a:t> COM2</a:t>
            </a:r>
          </a:p>
          <a:p>
            <a:r>
              <a:rPr lang="en-US" sz="2800" dirty="0" err="1" smtClean="0"/>
              <a:t>Porti</a:t>
            </a:r>
            <a:r>
              <a:rPr lang="en-US" sz="2800" dirty="0" smtClean="0"/>
              <a:t> </a:t>
            </a:r>
            <a:r>
              <a:rPr lang="en-US" sz="2800" dirty="0" err="1" smtClean="0"/>
              <a:t>paralel:Prizë</a:t>
            </a:r>
            <a:r>
              <a:rPr lang="en-US" sz="2800" dirty="0" smtClean="0"/>
              <a:t> e </a:t>
            </a:r>
            <a:r>
              <a:rPr lang="en-US" sz="2800" dirty="0" err="1" smtClean="0"/>
              <a:t>vendosur</a:t>
            </a:r>
            <a:r>
              <a:rPr lang="en-US" sz="2800" dirty="0" smtClean="0"/>
              <a:t> </a:t>
            </a:r>
            <a:r>
              <a:rPr lang="en-US" sz="2800" dirty="0" err="1" smtClean="0"/>
              <a:t>prapa</a:t>
            </a:r>
            <a:r>
              <a:rPr lang="en-US" sz="2800" dirty="0" smtClean="0"/>
              <a:t> </a:t>
            </a:r>
            <a:r>
              <a:rPr lang="en-US" sz="2800" dirty="0" err="1" smtClean="0"/>
              <a:t>shtëpizës</a:t>
            </a:r>
            <a:r>
              <a:rPr lang="en-US" sz="2800" dirty="0" smtClean="0"/>
              <a:t> </a:t>
            </a:r>
            <a:r>
              <a:rPr lang="en-US" sz="2800" dirty="0" err="1" smtClean="0"/>
              <a:t>së</a:t>
            </a:r>
            <a:r>
              <a:rPr lang="en-US" sz="2800" dirty="0" smtClean="0"/>
              <a:t> </a:t>
            </a:r>
            <a:r>
              <a:rPr lang="en-US" sz="2800" dirty="0" err="1" smtClean="0"/>
              <a:t>kompjuterit</a:t>
            </a:r>
            <a:r>
              <a:rPr lang="en-US" sz="2800" dirty="0" smtClean="0"/>
              <a:t>, e </a:t>
            </a:r>
            <a:r>
              <a:rPr lang="en-US" sz="2800" dirty="0" err="1" smtClean="0"/>
              <a:t>nevojshme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kycjen</a:t>
            </a:r>
            <a:r>
              <a:rPr lang="en-US" sz="2800" dirty="0" smtClean="0"/>
              <a:t> e </a:t>
            </a:r>
            <a:r>
              <a:rPr lang="en-US" sz="2800" dirty="0" err="1" smtClean="0"/>
              <a:t>pajisjeve</a:t>
            </a:r>
            <a:r>
              <a:rPr lang="en-US" sz="2800" dirty="0" smtClean="0"/>
              <a:t> (</a:t>
            </a:r>
            <a:r>
              <a:rPr lang="en-US" sz="2800" dirty="0" err="1" smtClean="0"/>
              <a:t>si</a:t>
            </a:r>
            <a:r>
              <a:rPr lang="en-US" sz="2800" dirty="0" smtClean="0"/>
              <a:t> p.sh </a:t>
            </a:r>
            <a:r>
              <a:rPr lang="en-US" sz="2800" dirty="0" err="1" smtClean="0"/>
              <a:t>printeri</a:t>
            </a:r>
            <a:r>
              <a:rPr lang="en-US" sz="2800" dirty="0" smtClean="0"/>
              <a:t>) </a:t>
            </a:r>
            <a:r>
              <a:rPr lang="en-US" sz="2800" dirty="0" err="1" smtClean="0"/>
              <a:t>dhe</a:t>
            </a:r>
            <a:r>
              <a:rPr lang="en-US" sz="2800" dirty="0" smtClean="0"/>
              <a:t> e </a:t>
            </a:r>
            <a:r>
              <a:rPr lang="en-US" sz="2800" dirty="0" err="1" smtClean="0"/>
              <a:t>quajtur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LPT1 </a:t>
            </a:r>
            <a:r>
              <a:rPr lang="en-US" sz="2800" dirty="0" err="1" smtClean="0"/>
              <a:t>dhe</a:t>
            </a:r>
            <a:r>
              <a:rPr lang="en-US" sz="2800" dirty="0" smtClean="0"/>
              <a:t> LPT2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648200"/>
            <a:ext cx="59436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363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Perfundimi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err="1" smtClean="0"/>
              <a:t>Shpresoj</a:t>
            </a:r>
            <a:r>
              <a:rPr lang="en-US" b="1" dirty="0" smtClean="0"/>
              <a:t> </a:t>
            </a:r>
            <a:r>
              <a:rPr lang="en-US" b="1" dirty="0" err="1" smtClean="0"/>
              <a:t>që</a:t>
            </a:r>
            <a:r>
              <a:rPr lang="en-US" b="1" dirty="0" smtClean="0"/>
              <a:t> pas </a:t>
            </a:r>
            <a:r>
              <a:rPr lang="en-US" b="1" dirty="0" err="1" smtClean="0"/>
              <a:t>këtij</a:t>
            </a:r>
            <a:r>
              <a:rPr lang="en-US" b="1" dirty="0" smtClean="0"/>
              <a:t> </a:t>
            </a:r>
            <a:r>
              <a:rPr lang="en-US" b="1" dirty="0" err="1" smtClean="0"/>
              <a:t>dëgjimi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keni</a:t>
            </a:r>
            <a:r>
              <a:rPr lang="en-US" b="1" dirty="0" smtClean="0"/>
              <a:t> </a:t>
            </a:r>
            <a:r>
              <a:rPr lang="en-US" b="1" dirty="0" err="1" smtClean="0"/>
              <a:t>marrë</a:t>
            </a:r>
            <a:r>
              <a:rPr lang="en-US" b="1" dirty="0" smtClean="0"/>
              <a:t> </a:t>
            </a:r>
            <a:r>
              <a:rPr lang="en-US" b="1" dirty="0" err="1" smtClean="0"/>
              <a:t>informacione</a:t>
            </a:r>
            <a:r>
              <a:rPr lang="en-US" b="1" dirty="0" smtClean="0"/>
              <a:t> </a:t>
            </a:r>
            <a:r>
              <a:rPr lang="en-US" b="1" dirty="0" err="1" smtClean="0"/>
              <a:t>më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zgjeruara</a:t>
            </a:r>
            <a:r>
              <a:rPr lang="en-US" b="1" dirty="0" smtClean="0"/>
              <a:t> </a:t>
            </a:r>
            <a:r>
              <a:rPr lang="en-US" b="1" dirty="0" err="1" smtClean="0"/>
              <a:t>rreth</a:t>
            </a:r>
            <a:r>
              <a:rPr lang="en-US" b="1" dirty="0" smtClean="0"/>
              <a:t> </a:t>
            </a:r>
            <a:r>
              <a:rPr lang="en-US" b="1" dirty="0" err="1" smtClean="0"/>
              <a:t>shtëpizës</a:t>
            </a:r>
            <a:r>
              <a:rPr lang="en-US" b="1" dirty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komponentëve</a:t>
            </a:r>
            <a:r>
              <a:rPr lang="en-US" b="1" dirty="0" smtClean="0"/>
              <a:t> </a:t>
            </a:r>
            <a:r>
              <a:rPr lang="en-US" b="1" dirty="0" err="1" smtClean="0"/>
              <a:t>përbërse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saj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01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581399"/>
          </a:xfrm>
        </p:spPr>
        <p:txBody>
          <a:bodyPr/>
          <a:lstStyle/>
          <a:p>
            <a:r>
              <a:rPr lang="en-US" dirty="0" err="1" smtClean="0"/>
              <a:t>Libri</a:t>
            </a:r>
            <a:r>
              <a:rPr lang="en-US" dirty="0" smtClean="0"/>
              <a:t>: </a:t>
            </a:r>
            <a:r>
              <a:rPr lang="en-US" i="1" dirty="0" smtClean="0"/>
              <a:t>ECDL(European Computer Driving </a:t>
            </a:r>
            <a:r>
              <a:rPr lang="en-US" i="1" dirty="0" err="1" smtClean="0"/>
              <a:t>Licence</a:t>
            </a:r>
            <a:r>
              <a:rPr lang="en-US" i="1" dirty="0" smtClean="0"/>
              <a:t>)</a:t>
            </a:r>
          </a:p>
          <a:p>
            <a:r>
              <a:rPr lang="en-US" i="1" dirty="0">
                <a:hlinkClick r:id="rId2"/>
              </a:rPr>
              <a:t>http://</a:t>
            </a:r>
            <a:r>
              <a:rPr lang="en-US" i="1" dirty="0" smtClean="0">
                <a:hlinkClick r:id="rId2"/>
              </a:rPr>
              <a:t>www.buildcomputers.net/motherboard-components.html</a:t>
            </a:r>
            <a:endParaRPr lang="en-US" i="1" dirty="0" smtClean="0"/>
          </a:p>
          <a:p>
            <a:r>
              <a:rPr lang="en-US" i="1" dirty="0">
                <a:hlinkClick r:id="rId3"/>
              </a:rPr>
              <a:t>http://</a:t>
            </a:r>
            <a:r>
              <a:rPr lang="en-US" i="1" dirty="0" smtClean="0">
                <a:hlinkClick r:id="rId3"/>
              </a:rPr>
              <a:t>sq.wikipedia.org/wiki/Memoria</a:t>
            </a:r>
            <a:endParaRPr lang="en-US" i="1" dirty="0" smtClean="0"/>
          </a:p>
          <a:p>
            <a:r>
              <a:rPr lang="en-US" i="1" dirty="0">
                <a:hlinkClick r:id="rId4"/>
              </a:rPr>
              <a:t>http://</a:t>
            </a:r>
            <a:r>
              <a:rPr lang="en-US" i="1" dirty="0" smtClean="0">
                <a:hlinkClick r:id="rId4"/>
              </a:rPr>
              <a:t>en.wikipedia.org/wiki/USB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12606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Përmbajtja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Hyrja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Komponentët</a:t>
            </a:r>
            <a:r>
              <a:rPr lang="en-US" dirty="0" smtClean="0"/>
              <a:t> e </a:t>
            </a:r>
            <a:r>
              <a:rPr lang="en-US" dirty="0" err="1" smtClean="0"/>
              <a:t>shtëpizës</a:t>
            </a:r>
            <a:endParaRPr lang="en-US" dirty="0" smtClean="0"/>
          </a:p>
          <a:p>
            <a:r>
              <a:rPr lang="en-US" dirty="0" err="1" smtClean="0"/>
              <a:t>Pllaka</a:t>
            </a:r>
            <a:r>
              <a:rPr lang="en-US" dirty="0" smtClean="0"/>
              <a:t> </a:t>
            </a:r>
            <a:r>
              <a:rPr lang="en-US" dirty="0" err="1" smtClean="0"/>
              <a:t>Amë</a:t>
            </a:r>
            <a:endParaRPr lang="en-US" dirty="0" smtClean="0"/>
          </a:p>
          <a:p>
            <a:r>
              <a:rPr lang="en-US" dirty="0" err="1" smtClean="0"/>
              <a:t>Mikroprocesori</a:t>
            </a:r>
            <a:r>
              <a:rPr lang="en-US" dirty="0" smtClean="0"/>
              <a:t>-CPU</a:t>
            </a:r>
          </a:p>
          <a:p>
            <a:r>
              <a:rPr lang="en-US" dirty="0" err="1" smtClean="0"/>
              <a:t>Memoria</a:t>
            </a:r>
            <a:r>
              <a:rPr lang="en-US" dirty="0" smtClean="0"/>
              <a:t> e </a:t>
            </a:r>
            <a:r>
              <a:rPr lang="en-US" dirty="0" err="1"/>
              <a:t>k</a:t>
            </a:r>
            <a:r>
              <a:rPr lang="en-US" dirty="0" err="1" smtClean="0"/>
              <a:t>ompjuterit</a:t>
            </a:r>
            <a:endParaRPr lang="en-US" dirty="0" smtClean="0"/>
          </a:p>
          <a:p>
            <a:r>
              <a:rPr lang="en-US" dirty="0" err="1" smtClean="0"/>
              <a:t>Portet</a:t>
            </a:r>
            <a:r>
              <a:rPr lang="en-US" dirty="0" smtClean="0"/>
              <a:t> e </a:t>
            </a:r>
            <a:r>
              <a:rPr lang="en-US" dirty="0" err="1" smtClean="0"/>
              <a:t>shtëpizës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5523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Hyrja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Shtëpiza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pjesa</a:t>
            </a:r>
            <a:r>
              <a:rPr lang="en-US" dirty="0" smtClean="0"/>
              <a:t> </a:t>
            </a:r>
            <a:r>
              <a:rPr lang="en-US" dirty="0" err="1" smtClean="0"/>
              <a:t>kryesore</a:t>
            </a:r>
            <a:r>
              <a:rPr lang="en-US" dirty="0" smtClean="0"/>
              <a:t> 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kompjuteri</a:t>
            </a:r>
            <a:r>
              <a:rPr lang="en-US" dirty="0" smtClean="0"/>
              <a:t>,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përmban</a:t>
            </a:r>
            <a:r>
              <a:rPr lang="en-US" dirty="0" smtClean="0"/>
              <a:t> </a:t>
            </a:r>
            <a:r>
              <a:rPr lang="en-US" dirty="0" err="1" smtClean="0"/>
              <a:t>komponentët</a:t>
            </a:r>
            <a:r>
              <a:rPr lang="en-US" dirty="0" smtClean="0"/>
              <a:t> </a:t>
            </a:r>
            <a:r>
              <a:rPr lang="en-US" dirty="0" err="1" smtClean="0"/>
              <a:t>esenciale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CPU, </a:t>
            </a:r>
            <a:r>
              <a:rPr lang="en-US" dirty="0" err="1" smtClean="0"/>
              <a:t>memoriën</a:t>
            </a:r>
            <a:r>
              <a:rPr lang="en-US" dirty="0" smtClean="0"/>
              <a:t>, </a:t>
            </a:r>
            <a:r>
              <a:rPr lang="en-US" dirty="0" err="1" smtClean="0"/>
              <a:t>pllakën</a:t>
            </a:r>
            <a:r>
              <a:rPr lang="en-US" dirty="0" smtClean="0"/>
              <a:t> </a:t>
            </a:r>
            <a:r>
              <a:rPr lang="en-US" dirty="0" err="1" smtClean="0"/>
              <a:t>amë</a:t>
            </a:r>
            <a:r>
              <a:rPr lang="en-US" dirty="0" smtClean="0"/>
              <a:t>, hard disk-un </a:t>
            </a:r>
            <a:r>
              <a:rPr lang="en-US" dirty="0" err="1" smtClean="0"/>
              <a:t>etj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657600"/>
            <a:ext cx="45720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817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Komponentët</a:t>
            </a:r>
            <a:r>
              <a:rPr lang="en-US" dirty="0" smtClean="0"/>
              <a:t> e </a:t>
            </a:r>
            <a:r>
              <a:rPr lang="en-US" dirty="0" err="1" smtClean="0"/>
              <a:t>shtëpizës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err="1" smtClean="0"/>
              <a:t>Shtëpiza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kompjuterit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përmban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këta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komponent</a:t>
            </a:r>
            <a:r>
              <a:rPr lang="en-US" altLang="en-US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Procesorin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Kujtesën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Pllaken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amë</a:t>
            </a:r>
            <a:r>
              <a:rPr lang="en-US" altLang="en-US" dirty="0" smtClean="0"/>
              <a:t>(motherboard)</a:t>
            </a:r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Diskun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ngurtë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Njësinë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disqeve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Kartelën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zgjerimeve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etj</a:t>
            </a:r>
            <a:r>
              <a:rPr lang="en-US" alt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36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Pllaka</a:t>
            </a:r>
            <a:r>
              <a:rPr lang="en-US" dirty="0" smtClean="0"/>
              <a:t> </a:t>
            </a:r>
            <a:r>
              <a:rPr lang="en-US" dirty="0" err="1" smtClean="0"/>
              <a:t>amë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657600"/>
            <a:ext cx="4343400" cy="2620963"/>
          </a:xfrm>
        </p:spPr>
      </p:pic>
      <p:sp>
        <p:nvSpPr>
          <p:cNvPr id="6" name="TextBox 5"/>
          <p:cNvSpPr txBox="1"/>
          <p:nvPr/>
        </p:nvSpPr>
        <p:spPr>
          <a:xfrm>
            <a:off x="685800" y="1752600"/>
            <a:ext cx="83646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Motherboard-I </a:t>
            </a:r>
            <a:r>
              <a:rPr lang="en-US" dirty="0" err="1" smtClean="0"/>
              <a:t>gjendet</a:t>
            </a:r>
            <a:r>
              <a:rPr lang="en-US" dirty="0" smtClean="0"/>
              <a:t> </a:t>
            </a:r>
            <a:r>
              <a:rPr lang="en-US" dirty="0" err="1" smtClean="0"/>
              <a:t>brenda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shtëpizë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pjesët</a:t>
            </a:r>
            <a:r>
              <a:rPr lang="en-US" dirty="0" smtClean="0"/>
              <a:t> </a:t>
            </a:r>
            <a:r>
              <a:rPr lang="en-US" dirty="0" err="1" smtClean="0"/>
              <a:t>vitale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kompjuterit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Kycen</a:t>
            </a:r>
            <a:r>
              <a:rPr lang="en-US" dirty="0" smtClean="0"/>
              <a:t> </a:t>
            </a:r>
            <a:r>
              <a:rPr lang="en-US" dirty="0" err="1" smtClean="0"/>
              <a:t>drejtpërdrejt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CPU, RAM </a:t>
            </a:r>
            <a:r>
              <a:rPr lang="en-US" dirty="0" err="1" smtClean="0"/>
              <a:t>memoria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3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Mikroprocesori</a:t>
            </a:r>
            <a:r>
              <a:rPr lang="en-US" dirty="0" smtClean="0"/>
              <a:t>-CPU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Procesori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truri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zemra</a:t>
            </a:r>
            <a:r>
              <a:rPr lang="en-US" dirty="0" smtClean="0"/>
              <a:t> e </a:t>
            </a:r>
            <a:r>
              <a:rPr lang="en-US" dirty="0" err="1" smtClean="0"/>
              <a:t>kompjuterit</a:t>
            </a:r>
            <a:r>
              <a:rPr lang="en-US" dirty="0" smtClean="0"/>
              <a:t> </a:t>
            </a:r>
            <a:r>
              <a:rPr lang="en-US" dirty="0" err="1" smtClean="0"/>
              <a:t>tuaj.CPU</a:t>
            </a:r>
            <a:r>
              <a:rPr lang="en-US" dirty="0" smtClean="0"/>
              <a:t>-ja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pjesa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cilën</a:t>
            </a:r>
            <a:r>
              <a:rPr lang="en-US" dirty="0" smtClean="0"/>
              <a:t> </a:t>
            </a:r>
            <a:r>
              <a:rPr lang="en-US" dirty="0" err="1" smtClean="0"/>
              <a:t>ekzekutohen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operacionet.Ai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kryen</a:t>
            </a:r>
            <a:r>
              <a:rPr lang="en-US" dirty="0" smtClean="0"/>
              <a:t> </a:t>
            </a:r>
            <a:r>
              <a:rPr lang="en-US" dirty="0" err="1" smtClean="0"/>
              <a:t>shumicën</a:t>
            </a:r>
            <a:r>
              <a:rPr lang="en-US" dirty="0" smtClean="0"/>
              <a:t> e </a:t>
            </a:r>
            <a:r>
              <a:rPr lang="en-US" dirty="0" err="1" smtClean="0"/>
              <a:t>kalkulimeve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ekzekuton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operativ</a:t>
            </a:r>
            <a:r>
              <a:rPr lang="en-US" dirty="0" smtClean="0"/>
              <a:t>(Microsoft </a:t>
            </a:r>
            <a:r>
              <a:rPr lang="en-US" dirty="0" err="1" smtClean="0"/>
              <a:t>ëindoës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456636"/>
            <a:ext cx="3381375" cy="202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172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Memoria</a:t>
            </a:r>
            <a:r>
              <a:rPr lang="en-US" dirty="0" smtClean="0"/>
              <a:t> e </a:t>
            </a:r>
            <a:r>
              <a:rPr lang="en-US" dirty="0" err="1" smtClean="0"/>
              <a:t>kompjuterit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err="1" smtClean="0"/>
              <a:t>Memoria</a:t>
            </a:r>
            <a:r>
              <a:rPr lang="en-US" dirty="0" smtClean="0"/>
              <a:t> </a:t>
            </a:r>
            <a:r>
              <a:rPr lang="en-US" dirty="0" err="1" smtClean="0"/>
              <a:t>paraqet</a:t>
            </a:r>
            <a:r>
              <a:rPr lang="en-US" dirty="0" smtClean="0"/>
              <a:t> </a:t>
            </a:r>
            <a:r>
              <a:rPr lang="en-US" dirty="0" err="1" smtClean="0"/>
              <a:t>vendin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ruhen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dhënat.Ekzistojnë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lloje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memorieve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RAM, ROM, ROM-BIOS </a:t>
            </a:r>
            <a:r>
              <a:rPr lang="en-US" dirty="0" err="1" smtClean="0"/>
              <a:t>etj</a:t>
            </a:r>
            <a:r>
              <a:rPr lang="en-US" dirty="0" smtClean="0"/>
              <a:t>. Kur </a:t>
            </a:r>
            <a:r>
              <a:rPr lang="en-US" dirty="0" err="1" smtClean="0"/>
              <a:t>flitet</a:t>
            </a:r>
            <a:r>
              <a:rPr lang="en-US" dirty="0" smtClean="0"/>
              <a:t> per </a:t>
            </a:r>
            <a:r>
              <a:rPr lang="en-US" dirty="0" err="1" smtClean="0"/>
              <a:t>memorien</a:t>
            </a:r>
            <a:r>
              <a:rPr lang="en-US" dirty="0" smtClean="0"/>
              <a:t> e </a:t>
            </a:r>
            <a:r>
              <a:rPr lang="en-US" dirty="0" err="1" smtClean="0"/>
              <a:t>kompjuterit</a:t>
            </a:r>
            <a:r>
              <a:rPr lang="en-US" dirty="0" smtClean="0"/>
              <a:t>, </a:t>
            </a:r>
            <a:r>
              <a:rPr lang="en-US" dirty="0" err="1" smtClean="0"/>
              <a:t>atëherë</a:t>
            </a:r>
            <a:r>
              <a:rPr lang="en-US" dirty="0" smtClean="0"/>
              <a:t> </a:t>
            </a:r>
            <a:r>
              <a:rPr lang="en-US" dirty="0" err="1" smtClean="0"/>
              <a:t>zakonisht</a:t>
            </a:r>
            <a:r>
              <a:rPr lang="en-US" dirty="0" smtClean="0"/>
              <a:t> </a:t>
            </a:r>
            <a:r>
              <a:rPr lang="en-US" dirty="0" err="1" smtClean="0"/>
              <a:t>mendohet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191000"/>
            <a:ext cx="40386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463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Portet</a:t>
            </a:r>
            <a:r>
              <a:rPr lang="en-US" dirty="0" smtClean="0"/>
              <a:t> e </a:t>
            </a:r>
            <a:r>
              <a:rPr lang="en-US" dirty="0" err="1" smtClean="0"/>
              <a:t>shtëpizës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0544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3436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USB-Universal serial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Ë</a:t>
            </a:r>
            <a:r>
              <a:rPr lang="en-US" dirty="0" err="1" smtClean="0"/>
              <a:t>shtë</a:t>
            </a:r>
            <a:r>
              <a:rPr lang="en-US" dirty="0" smtClean="0"/>
              <a:t> </a:t>
            </a:r>
            <a:r>
              <a:rPr lang="en-US" dirty="0" err="1" smtClean="0"/>
              <a:t>interfejs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shërben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lidhjen</a:t>
            </a:r>
            <a:r>
              <a:rPr lang="en-US" dirty="0" smtClean="0"/>
              <a:t> e </a:t>
            </a:r>
            <a:r>
              <a:rPr lang="en-US" dirty="0" err="1" smtClean="0"/>
              <a:t>pajisjeve</a:t>
            </a:r>
            <a:r>
              <a:rPr lang="en-US" dirty="0" smtClean="0"/>
              <a:t> </a:t>
            </a:r>
            <a:r>
              <a:rPr lang="en-US" dirty="0" err="1" smtClean="0"/>
              <a:t>periferike</a:t>
            </a:r>
            <a:r>
              <a:rPr lang="en-US" dirty="0" smtClean="0"/>
              <a:t>, duke </a:t>
            </a:r>
            <a:r>
              <a:rPr lang="en-US" dirty="0" err="1" smtClean="0"/>
              <a:t>përfshirë</a:t>
            </a:r>
            <a:r>
              <a:rPr lang="en-US" dirty="0" smtClean="0"/>
              <a:t> </a:t>
            </a:r>
            <a:r>
              <a:rPr lang="en-US" dirty="0" err="1" smtClean="0"/>
              <a:t>skanerët</a:t>
            </a:r>
            <a:r>
              <a:rPr lang="en-US" dirty="0" smtClean="0"/>
              <a:t>, </a:t>
            </a:r>
            <a:r>
              <a:rPr lang="en-US" dirty="0" err="1" smtClean="0"/>
              <a:t>kamerat</a:t>
            </a:r>
            <a:r>
              <a:rPr lang="en-US" dirty="0" smtClean="0"/>
              <a:t> </a:t>
            </a:r>
            <a:r>
              <a:rPr lang="en-US" dirty="0" err="1" smtClean="0"/>
              <a:t>digjitale</a:t>
            </a:r>
            <a:r>
              <a:rPr lang="en-US" dirty="0" smtClean="0"/>
              <a:t>, </a:t>
            </a:r>
            <a:r>
              <a:rPr lang="en-US" dirty="0" err="1" smtClean="0"/>
              <a:t>minjtë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505200"/>
            <a:ext cx="50863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416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96</TotalTime>
  <Words>303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Decatur</vt:lpstr>
      <vt:lpstr>SHMU-2 Vushtrri</vt:lpstr>
      <vt:lpstr>Përmbajtja</vt:lpstr>
      <vt:lpstr>Hyrja </vt:lpstr>
      <vt:lpstr>Komponentët e shtëpizës</vt:lpstr>
      <vt:lpstr>Pllaka amë</vt:lpstr>
      <vt:lpstr>Mikroprocesori-CPU</vt:lpstr>
      <vt:lpstr>Memoria e kompjuterit</vt:lpstr>
      <vt:lpstr>Portet e shtëpizës</vt:lpstr>
      <vt:lpstr>USB-Universal serial bus</vt:lpstr>
      <vt:lpstr>Porti serik  dhe  Paralel</vt:lpstr>
      <vt:lpstr>Perfundimi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SHMU-2 Vushtrri</dc:title>
  <dc:creator>CCKS</dc:creator>
  <cp:lastModifiedBy>CCKS</cp:lastModifiedBy>
  <cp:revision>11</cp:revision>
  <dcterms:created xsi:type="dcterms:W3CDTF">2014-11-10T17:19:11Z</dcterms:created>
  <dcterms:modified xsi:type="dcterms:W3CDTF">2014-11-10T18:55:55Z</dcterms:modified>
</cp:coreProperties>
</file>