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  <p:sldMasterId id="2147483840" r:id="rId2"/>
    <p:sldMasterId id="2147483876" r:id="rId3"/>
    <p:sldMasterId id="2147483912" r:id="rId4"/>
    <p:sldMasterId id="2147483930" r:id="rId5"/>
    <p:sldMasterId id="214748397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2" autoAdjust="0"/>
    <p:restoredTop sz="94660"/>
  </p:normalViewPr>
  <p:slideViewPr>
    <p:cSldViewPr snapToGrid="0">
      <p:cViewPr>
        <p:scale>
          <a:sx n="76" d="100"/>
          <a:sy n="76" d="100"/>
        </p:scale>
        <p:origin x="-28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1BFF-5559-4CF7-843D-B1072EFBC7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89338E0-B8DD-41CB-8AC5-C2AB96FF2A27}">
      <dgm:prSet phldrT="[Text]"/>
      <dgm:spPr/>
      <dgm:t>
        <a:bodyPr/>
        <a:lstStyle/>
        <a:p>
          <a:r>
            <a:rPr lang="en-US" dirty="0" err="1" smtClean="0"/>
            <a:t>Videot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filmat</a:t>
          </a:r>
          <a:endParaRPr lang="en-US" dirty="0"/>
        </a:p>
      </dgm:t>
    </dgm:pt>
    <dgm:pt modelId="{5FCE8066-9FC1-4851-8610-24BFB695B413}" type="parTrans" cxnId="{C62A608B-BBB6-4118-B725-4FC90239A37D}">
      <dgm:prSet/>
      <dgm:spPr/>
      <dgm:t>
        <a:bodyPr/>
        <a:lstStyle/>
        <a:p>
          <a:endParaRPr lang="en-US"/>
        </a:p>
      </dgm:t>
    </dgm:pt>
    <dgm:pt modelId="{DA4DC0D6-0977-412A-BAAC-29FD2A7E9DA1}" type="sibTrans" cxnId="{C62A608B-BBB6-4118-B725-4FC90239A37D}">
      <dgm:prSet/>
      <dgm:spPr/>
      <dgm:t>
        <a:bodyPr/>
        <a:lstStyle/>
        <a:p>
          <a:r>
            <a:rPr lang="en-US" dirty="0" smtClean="0"/>
            <a:t>+</a:t>
          </a:r>
          <a:endParaRPr lang="en-US" dirty="0"/>
        </a:p>
      </dgm:t>
    </dgm:pt>
    <dgm:pt modelId="{55C901BC-A7D6-4DF3-A8B7-54BDB532B95B}">
      <dgm:prSet phldrT="[Text]"/>
      <dgm:spPr/>
      <dgm:t>
        <a:bodyPr/>
        <a:lstStyle/>
        <a:p>
          <a:r>
            <a:rPr lang="en-US" dirty="0" smtClean="0"/>
            <a:t>Zoom </a:t>
          </a:r>
          <a:r>
            <a:rPr lang="en-US" dirty="0" err="1" smtClean="0"/>
            <a:t>dhe</a:t>
          </a:r>
          <a:r>
            <a:rPr lang="en-US" dirty="0" smtClean="0"/>
            <a:t> cropping</a:t>
          </a:r>
          <a:endParaRPr lang="en-US" dirty="0"/>
        </a:p>
      </dgm:t>
    </dgm:pt>
    <dgm:pt modelId="{64565B1E-AA5E-4E61-A288-779E0185494D}" type="parTrans" cxnId="{BD9C3A68-50E9-49B8-BD7B-51FB471D4BFE}">
      <dgm:prSet/>
      <dgm:spPr/>
      <dgm:t>
        <a:bodyPr/>
        <a:lstStyle/>
        <a:p>
          <a:endParaRPr lang="en-US"/>
        </a:p>
      </dgm:t>
    </dgm:pt>
    <dgm:pt modelId="{9178C83D-D252-4811-8451-3C4058CD785C}" type="sibTrans" cxnId="{BD9C3A68-50E9-49B8-BD7B-51FB471D4BFE}">
      <dgm:prSet/>
      <dgm:spPr/>
      <dgm:t>
        <a:bodyPr/>
        <a:lstStyle/>
        <a:p>
          <a:r>
            <a:rPr lang="en-US" dirty="0" smtClean="0"/>
            <a:t>=</a:t>
          </a:r>
          <a:endParaRPr lang="en-US" dirty="0"/>
        </a:p>
      </dgm:t>
    </dgm:pt>
    <dgm:pt modelId="{2F5E6F71-BAA2-4A32-9F44-706F2206EDB6}">
      <dgm:prSet phldrT="[Text]"/>
      <dgm:spPr/>
      <dgm:t>
        <a:bodyPr/>
        <a:lstStyle/>
        <a:p>
          <a:r>
            <a:rPr lang="en-US" dirty="0" err="1" smtClean="0"/>
            <a:t>Skenat</a:t>
          </a:r>
          <a:r>
            <a:rPr lang="en-US" dirty="0" smtClean="0"/>
            <a:t> e </a:t>
          </a:r>
          <a:r>
            <a:rPr lang="en-US" dirty="0" err="1" smtClean="0"/>
            <a:t>qarta</a:t>
          </a:r>
          <a:r>
            <a:rPr lang="en-US" dirty="0" smtClean="0"/>
            <a:t> </a:t>
          </a:r>
          <a:r>
            <a:rPr lang="en-US" dirty="0" err="1" smtClean="0"/>
            <a:t>nga</a:t>
          </a:r>
          <a:r>
            <a:rPr lang="en-US" dirty="0" smtClean="0"/>
            <a:t> </a:t>
          </a:r>
          <a:r>
            <a:rPr lang="en-US" dirty="0" err="1" smtClean="0"/>
            <a:t>larg</a:t>
          </a:r>
          <a:r>
            <a:rPr lang="en-US" dirty="0" smtClean="0"/>
            <a:t> </a:t>
          </a:r>
          <a:r>
            <a:rPr lang="en-US" dirty="0" err="1" smtClean="0"/>
            <a:t>dhe</a:t>
          </a:r>
          <a:r>
            <a:rPr lang="en-US" dirty="0" smtClean="0"/>
            <a:t> </a:t>
          </a:r>
          <a:r>
            <a:rPr lang="en-US" dirty="0" err="1" smtClean="0"/>
            <a:t>afër</a:t>
          </a:r>
          <a:endParaRPr lang="en-US" dirty="0"/>
        </a:p>
      </dgm:t>
    </dgm:pt>
    <dgm:pt modelId="{D2E3DE1F-2AF1-4582-9847-BC0D342B8A6C}" type="parTrans" cxnId="{B983CF0E-01EE-46C7-9437-9676F7A6FB75}">
      <dgm:prSet/>
      <dgm:spPr/>
      <dgm:t>
        <a:bodyPr/>
        <a:lstStyle/>
        <a:p>
          <a:endParaRPr lang="en-US"/>
        </a:p>
      </dgm:t>
    </dgm:pt>
    <dgm:pt modelId="{DEE0CBCD-B5E4-4F8B-9337-79FAB3CF96DD}" type="sibTrans" cxnId="{B983CF0E-01EE-46C7-9437-9676F7A6FB75}">
      <dgm:prSet/>
      <dgm:spPr/>
      <dgm:t>
        <a:bodyPr/>
        <a:lstStyle/>
        <a:p>
          <a:endParaRPr lang="en-US"/>
        </a:p>
      </dgm:t>
    </dgm:pt>
    <dgm:pt modelId="{BA41CB8D-C4C5-4B9C-A8A4-E9AD4480CFD3}" type="pres">
      <dgm:prSet presAssocID="{70801BFF-5559-4CF7-843D-B1072EFBC701}" presName="Name0" presStyleCnt="0">
        <dgm:presLayoutVars>
          <dgm:dir/>
          <dgm:resizeHandles val="exact"/>
        </dgm:presLayoutVars>
      </dgm:prSet>
      <dgm:spPr/>
    </dgm:pt>
    <dgm:pt modelId="{B1E5FF85-DE6E-46C8-8570-AA0EE0CB4E91}" type="pres">
      <dgm:prSet presAssocID="{E89338E0-B8DD-41CB-8AC5-C2AB96FF2A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F5ED8-1D38-4833-BDFE-F2578D3D97CF}" type="pres">
      <dgm:prSet presAssocID="{DA4DC0D6-0977-412A-BAAC-29FD2A7E9DA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7F1E1E8-8DC9-4115-BE2C-9A8EF1290537}" type="pres">
      <dgm:prSet presAssocID="{DA4DC0D6-0977-412A-BAAC-29FD2A7E9DA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CCA4328-A716-4842-A8AB-635B33FFD905}" type="pres">
      <dgm:prSet presAssocID="{55C901BC-A7D6-4DF3-A8B7-54BDB532B9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F625C-E219-4ECF-B861-9B3CA49A1C06}" type="pres">
      <dgm:prSet presAssocID="{9178C83D-D252-4811-8451-3C4058CD785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8955805-D53D-48B8-B8B4-964742322E38}" type="pres">
      <dgm:prSet presAssocID="{9178C83D-D252-4811-8451-3C4058CD785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3ADAB4B-70E4-4A9B-859F-33EB5ACB2E80}" type="pres">
      <dgm:prSet presAssocID="{2F5E6F71-BAA2-4A32-9F44-706F2206ED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8E022-547A-4196-BFE6-21C1CD72E573}" type="presOf" srcId="{55C901BC-A7D6-4DF3-A8B7-54BDB532B95B}" destId="{6CCA4328-A716-4842-A8AB-635B33FFD905}" srcOrd="0" destOrd="0" presId="urn:microsoft.com/office/officeart/2005/8/layout/process1"/>
    <dgm:cxn modelId="{BD9C3A68-50E9-49B8-BD7B-51FB471D4BFE}" srcId="{70801BFF-5559-4CF7-843D-B1072EFBC701}" destId="{55C901BC-A7D6-4DF3-A8B7-54BDB532B95B}" srcOrd="1" destOrd="0" parTransId="{64565B1E-AA5E-4E61-A288-779E0185494D}" sibTransId="{9178C83D-D252-4811-8451-3C4058CD785C}"/>
    <dgm:cxn modelId="{B983CF0E-01EE-46C7-9437-9676F7A6FB75}" srcId="{70801BFF-5559-4CF7-843D-B1072EFBC701}" destId="{2F5E6F71-BAA2-4A32-9F44-706F2206EDB6}" srcOrd="2" destOrd="0" parTransId="{D2E3DE1F-2AF1-4582-9847-BC0D342B8A6C}" sibTransId="{DEE0CBCD-B5E4-4F8B-9337-79FAB3CF96DD}"/>
    <dgm:cxn modelId="{1BC03591-3A39-4ECC-B42B-5055548B370A}" type="presOf" srcId="{DA4DC0D6-0977-412A-BAAC-29FD2A7E9DA1}" destId="{381F5ED8-1D38-4833-BDFE-F2578D3D97CF}" srcOrd="0" destOrd="0" presId="urn:microsoft.com/office/officeart/2005/8/layout/process1"/>
    <dgm:cxn modelId="{2B29543C-D25E-4BFB-923B-EB904E51EE34}" type="presOf" srcId="{2F5E6F71-BAA2-4A32-9F44-706F2206EDB6}" destId="{43ADAB4B-70E4-4A9B-859F-33EB5ACB2E80}" srcOrd="0" destOrd="0" presId="urn:microsoft.com/office/officeart/2005/8/layout/process1"/>
    <dgm:cxn modelId="{DB1B77B7-B05C-4216-B562-40D864F7830B}" type="presOf" srcId="{DA4DC0D6-0977-412A-BAAC-29FD2A7E9DA1}" destId="{97F1E1E8-8DC9-4115-BE2C-9A8EF1290537}" srcOrd="1" destOrd="0" presId="urn:microsoft.com/office/officeart/2005/8/layout/process1"/>
    <dgm:cxn modelId="{C62A608B-BBB6-4118-B725-4FC90239A37D}" srcId="{70801BFF-5559-4CF7-843D-B1072EFBC701}" destId="{E89338E0-B8DD-41CB-8AC5-C2AB96FF2A27}" srcOrd="0" destOrd="0" parTransId="{5FCE8066-9FC1-4851-8610-24BFB695B413}" sibTransId="{DA4DC0D6-0977-412A-BAAC-29FD2A7E9DA1}"/>
    <dgm:cxn modelId="{43005933-1CD6-4C52-99D8-EDF25CF00A15}" type="presOf" srcId="{9178C83D-D252-4811-8451-3C4058CD785C}" destId="{F75F625C-E219-4ECF-B861-9B3CA49A1C06}" srcOrd="0" destOrd="0" presId="urn:microsoft.com/office/officeart/2005/8/layout/process1"/>
    <dgm:cxn modelId="{667C80F5-E066-4E58-8EFF-74848B1D5082}" type="presOf" srcId="{70801BFF-5559-4CF7-843D-B1072EFBC701}" destId="{BA41CB8D-C4C5-4B9C-A8A4-E9AD4480CFD3}" srcOrd="0" destOrd="0" presId="urn:microsoft.com/office/officeart/2005/8/layout/process1"/>
    <dgm:cxn modelId="{BD5602E4-5C61-4AE8-AB9C-6DCBB4C2E3D3}" type="presOf" srcId="{E89338E0-B8DD-41CB-8AC5-C2AB96FF2A27}" destId="{B1E5FF85-DE6E-46C8-8570-AA0EE0CB4E91}" srcOrd="0" destOrd="0" presId="urn:microsoft.com/office/officeart/2005/8/layout/process1"/>
    <dgm:cxn modelId="{BFDF72F2-8CED-400B-92A4-BD96C5BBC35D}" type="presOf" srcId="{9178C83D-D252-4811-8451-3C4058CD785C}" destId="{88955805-D53D-48B8-B8B4-964742322E38}" srcOrd="1" destOrd="0" presId="urn:microsoft.com/office/officeart/2005/8/layout/process1"/>
    <dgm:cxn modelId="{8362169D-341A-4F13-BF05-DCE85E161FF9}" type="presParOf" srcId="{BA41CB8D-C4C5-4B9C-A8A4-E9AD4480CFD3}" destId="{B1E5FF85-DE6E-46C8-8570-AA0EE0CB4E91}" srcOrd="0" destOrd="0" presId="urn:microsoft.com/office/officeart/2005/8/layout/process1"/>
    <dgm:cxn modelId="{6F3FC162-A38E-46F6-BAC3-C79EF71FC247}" type="presParOf" srcId="{BA41CB8D-C4C5-4B9C-A8A4-E9AD4480CFD3}" destId="{381F5ED8-1D38-4833-BDFE-F2578D3D97CF}" srcOrd="1" destOrd="0" presId="urn:microsoft.com/office/officeart/2005/8/layout/process1"/>
    <dgm:cxn modelId="{3D97BA9B-C518-4849-803A-A08D66A35D23}" type="presParOf" srcId="{381F5ED8-1D38-4833-BDFE-F2578D3D97CF}" destId="{97F1E1E8-8DC9-4115-BE2C-9A8EF1290537}" srcOrd="0" destOrd="0" presId="urn:microsoft.com/office/officeart/2005/8/layout/process1"/>
    <dgm:cxn modelId="{3A80097A-89D6-4052-8DD5-FB6ABC481648}" type="presParOf" srcId="{BA41CB8D-C4C5-4B9C-A8A4-E9AD4480CFD3}" destId="{6CCA4328-A716-4842-A8AB-635B33FFD905}" srcOrd="2" destOrd="0" presId="urn:microsoft.com/office/officeart/2005/8/layout/process1"/>
    <dgm:cxn modelId="{70C6D04F-424C-4C2E-92D7-06DAEC91541D}" type="presParOf" srcId="{BA41CB8D-C4C5-4B9C-A8A4-E9AD4480CFD3}" destId="{F75F625C-E219-4ECF-B861-9B3CA49A1C06}" srcOrd="3" destOrd="0" presId="urn:microsoft.com/office/officeart/2005/8/layout/process1"/>
    <dgm:cxn modelId="{252DBDE2-4A28-47A8-B9D4-C1F453C0FEE7}" type="presParOf" srcId="{F75F625C-E219-4ECF-B861-9B3CA49A1C06}" destId="{88955805-D53D-48B8-B8B4-964742322E38}" srcOrd="0" destOrd="0" presId="urn:microsoft.com/office/officeart/2005/8/layout/process1"/>
    <dgm:cxn modelId="{8C35E344-AE52-47C0-A1ED-9F20CC692237}" type="presParOf" srcId="{BA41CB8D-C4C5-4B9C-A8A4-E9AD4480CFD3}" destId="{43ADAB4B-70E4-4A9B-859F-33EB5ACB2E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8AA58-C8CA-4F3A-BF05-871010FD7D5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096344-091D-4D14-925E-C047D3638D50}">
      <dgm:prSet phldrT="[Text]"/>
      <dgm:spPr/>
      <dgm:t>
        <a:bodyPr/>
        <a:lstStyle/>
        <a:p>
          <a:r>
            <a:rPr lang="en-US" dirty="0" smtClean="0"/>
            <a:t>8K</a:t>
          </a:r>
          <a:endParaRPr lang="en-US" dirty="0"/>
        </a:p>
      </dgm:t>
    </dgm:pt>
    <dgm:pt modelId="{FF961689-AAF4-41D6-8D4F-C15CF66E80DA}" type="parTrans" cxnId="{E6153472-35FA-4FBD-8A80-933FACF63938}">
      <dgm:prSet/>
      <dgm:spPr/>
      <dgm:t>
        <a:bodyPr/>
        <a:lstStyle/>
        <a:p>
          <a:endParaRPr lang="en-US"/>
        </a:p>
      </dgm:t>
    </dgm:pt>
    <dgm:pt modelId="{F1575E93-D1D5-4A5D-94ED-3867C763584E}" type="sibTrans" cxnId="{E6153472-35FA-4FBD-8A80-933FACF63938}">
      <dgm:prSet/>
      <dgm:spPr/>
      <dgm:t>
        <a:bodyPr/>
        <a:lstStyle/>
        <a:p>
          <a:endParaRPr lang="en-US"/>
        </a:p>
      </dgm:t>
    </dgm:pt>
    <dgm:pt modelId="{4A05C339-383D-4707-9D7F-751C932DA14D}">
      <dgm:prSet phldrT="[Text]"/>
      <dgm:spPr/>
      <dgm:t>
        <a:bodyPr/>
        <a:lstStyle/>
        <a:p>
          <a:r>
            <a:rPr lang="en-US" dirty="0" smtClean="0"/>
            <a:t>4K e </a:t>
          </a:r>
          <a:r>
            <a:rPr lang="en-US" dirty="0" err="1" smtClean="0"/>
            <a:t>avancuar</a:t>
          </a:r>
          <a:endParaRPr lang="en-US" dirty="0"/>
        </a:p>
      </dgm:t>
    </dgm:pt>
    <dgm:pt modelId="{54E511D5-1472-43C5-B3EA-D1B3280BED9E}" type="parTrans" cxnId="{DD00DDD1-C2E0-4BDB-A85D-4FF036B90A21}">
      <dgm:prSet/>
      <dgm:spPr/>
      <dgm:t>
        <a:bodyPr/>
        <a:lstStyle/>
        <a:p>
          <a:endParaRPr lang="en-US"/>
        </a:p>
      </dgm:t>
    </dgm:pt>
    <dgm:pt modelId="{E444D9DA-4665-4147-A33A-E20D953289CD}" type="sibTrans" cxnId="{DD00DDD1-C2E0-4BDB-A85D-4FF036B90A21}">
      <dgm:prSet/>
      <dgm:spPr/>
      <dgm:t>
        <a:bodyPr/>
        <a:lstStyle/>
        <a:p>
          <a:endParaRPr lang="en-US"/>
        </a:p>
      </dgm:t>
    </dgm:pt>
    <dgm:pt modelId="{C91071A0-2C36-493A-982A-F5AB7EF29676}" type="pres">
      <dgm:prSet presAssocID="{EBE8AA58-C8CA-4F3A-BF05-871010FD7D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462E6-6882-4690-B7A6-DC81F237E40A}" type="pres">
      <dgm:prSet presAssocID="{EBE8AA58-C8CA-4F3A-BF05-871010FD7D57}" presName="ribbon" presStyleLbl="node1" presStyleIdx="0" presStyleCnt="1" custLinFactNeighborX="-1" custLinFactNeighborY="-13333"/>
      <dgm:spPr/>
    </dgm:pt>
    <dgm:pt modelId="{1D40EEE0-0CAA-478F-86A3-DD6C06636E22}" type="pres">
      <dgm:prSet presAssocID="{EBE8AA58-C8CA-4F3A-BF05-871010FD7D57}" presName="leftArrowText" presStyleLbl="node1" presStyleIdx="0" presStyleCnt="1" custLinFactNeighborX="1771" custLinFactNeighborY="-260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D8E5F-C695-4C66-82D0-A1EB408AA6F8}" type="pres">
      <dgm:prSet presAssocID="{EBE8AA58-C8CA-4F3A-BF05-871010FD7D57}" presName="rightArrowText" presStyleLbl="node1" presStyleIdx="0" presStyleCnt="1" custLinFactNeighborX="-3" custLinFactNeighborY="-23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E9684-A709-4C4F-B254-C1F48E810B4A}" type="presOf" srcId="{4A05C339-383D-4707-9D7F-751C932DA14D}" destId="{2E7D8E5F-C695-4C66-82D0-A1EB408AA6F8}" srcOrd="0" destOrd="0" presId="urn:microsoft.com/office/officeart/2005/8/layout/arrow6"/>
    <dgm:cxn modelId="{1E5028B9-5DAF-42DF-9C21-9D68E44B956D}" type="presOf" srcId="{E7096344-091D-4D14-925E-C047D3638D50}" destId="{1D40EEE0-0CAA-478F-86A3-DD6C06636E22}" srcOrd="0" destOrd="0" presId="urn:microsoft.com/office/officeart/2005/8/layout/arrow6"/>
    <dgm:cxn modelId="{D5CCDF25-D55A-4215-8733-0371BF62D39E}" type="presOf" srcId="{EBE8AA58-C8CA-4F3A-BF05-871010FD7D57}" destId="{C91071A0-2C36-493A-982A-F5AB7EF29676}" srcOrd="0" destOrd="0" presId="urn:microsoft.com/office/officeart/2005/8/layout/arrow6"/>
    <dgm:cxn modelId="{DD00DDD1-C2E0-4BDB-A85D-4FF036B90A21}" srcId="{EBE8AA58-C8CA-4F3A-BF05-871010FD7D57}" destId="{4A05C339-383D-4707-9D7F-751C932DA14D}" srcOrd="1" destOrd="0" parTransId="{54E511D5-1472-43C5-B3EA-D1B3280BED9E}" sibTransId="{E444D9DA-4665-4147-A33A-E20D953289CD}"/>
    <dgm:cxn modelId="{E6153472-35FA-4FBD-8A80-933FACF63938}" srcId="{EBE8AA58-C8CA-4F3A-BF05-871010FD7D57}" destId="{E7096344-091D-4D14-925E-C047D3638D50}" srcOrd="0" destOrd="0" parTransId="{FF961689-AAF4-41D6-8D4F-C15CF66E80DA}" sibTransId="{F1575E93-D1D5-4A5D-94ED-3867C763584E}"/>
    <dgm:cxn modelId="{501FF760-CA2F-475A-846D-C3F0DFC75AA1}" type="presParOf" srcId="{C91071A0-2C36-493A-982A-F5AB7EF29676}" destId="{490462E6-6882-4690-B7A6-DC81F237E40A}" srcOrd="0" destOrd="0" presId="urn:microsoft.com/office/officeart/2005/8/layout/arrow6"/>
    <dgm:cxn modelId="{4EBF441E-A866-49B4-94F6-E01611FC9CB2}" type="presParOf" srcId="{C91071A0-2C36-493A-982A-F5AB7EF29676}" destId="{1D40EEE0-0CAA-478F-86A3-DD6C06636E22}" srcOrd="1" destOrd="0" presId="urn:microsoft.com/office/officeart/2005/8/layout/arrow6"/>
    <dgm:cxn modelId="{B46772EC-38E4-4379-88C2-522A7FE0AA04}" type="presParOf" srcId="{C91071A0-2C36-493A-982A-F5AB7EF29676}" destId="{2E7D8E5F-C695-4C66-82D0-A1EB408AA6F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5FF85-DE6E-46C8-8570-AA0EE0CB4E91}">
      <dsp:nvSpPr>
        <dsp:cNvPr id="0" name=""/>
        <dsp:cNvSpPr/>
      </dsp:nvSpPr>
      <dsp:spPr>
        <a:xfrm>
          <a:off x="7649" y="442261"/>
          <a:ext cx="2286314" cy="137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Videot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dhe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filmat</a:t>
          </a:r>
          <a:endParaRPr lang="en-US" sz="2600" kern="1200" dirty="0"/>
        </a:p>
      </dsp:txBody>
      <dsp:txXfrm>
        <a:off x="7649" y="442261"/>
        <a:ext cx="2286314" cy="1371788"/>
      </dsp:txXfrm>
    </dsp:sp>
    <dsp:sp modelId="{381F5ED8-1D38-4833-BDFE-F2578D3D97CF}">
      <dsp:nvSpPr>
        <dsp:cNvPr id="0" name=""/>
        <dsp:cNvSpPr/>
      </dsp:nvSpPr>
      <dsp:spPr>
        <a:xfrm>
          <a:off x="2522595" y="844652"/>
          <a:ext cx="484698" cy="567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+</a:t>
          </a:r>
          <a:endParaRPr lang="en-US" sz="2100" kern="1200" dirty="0"/>
        </a:p>
      </dsp:txBody>
      <dsp:txXfrm>
        <a:off x="2522595" y="844652"/>
        <a:ext cx="484698" cy="567005"/>
      </dsp:txXfrm>
    </dsp:sp>
    <dsp:sp modelId="{6CCA4328-A716-4842-A8AB-635B33FFD905}">
      <dsp:nvSpPr>
        <dsp:cNvPr id="0" name=""/>
        <dsp:cNvSpPr/>
      </dsp:nvSpPr>
      <dsp:spPr>
        <a:xfrm>
          <a:off x="3208489" y="442261"/>
          <a:ext cx="2286314" cy="137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Zoom </a:t>
          </a:r>
          <a:r>
            <a:rPr lang="en-US" sz="2600" kern="1200" dirty="0" err="1" smtClean="0"/>
            <a:t>dhe</a:t>
          </a:r>
          <a:r>
            <a:rPr lang="en-US" sz="2600" kern="1200" dirty="0" smtClean="0"/>
            <a:t> cropping</a:t>
          </a:r>
          <a:endParaRPr lang="en-US" sz="2600" kern="1200" dirty="0"/>
        </a:p>
      </dsp:txBody>
      <dsp:txXfrm>
        <a:off x="3208489" y="442261"/>
        <a:ext cx="2286314" cy="1371788"/>
      </dsp:txXfrm>
    </dsp:sp>
    <dsp:sp modelId="{F75F625C-E219-4ECF-B861-9B3CA49A1C06}">
      <dsp:nvSpPr>
        <dsp:cNvPr id="0" name=""/>
        <dsp:cNvSpPr/>
      </dsp:nvSpPr>
      <dsp:spPr>
        <a:xfrm>
          <a:off x="5723435" y="844652"/>
          <a:ext cx="484698" cy="567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=</a:t>
          </a:r>
          <a:endParaRPr lang="en-US" sz="2100" kern="1200" dirty="0"/>
        </a:p>
      </dsp:txBody>
      <dsp:txXfrm>
        <a:off x="5723435" y="844652"/>
        <a:ext cx="484698" cy="567005"/>
      </dsp:txXfrm>
    </dsp:sp>
    <dsp:sp modelId="{43ADAB4B-70E4-4A9B-859F-33EB5ACB2E80}">
      <dsp:nvSpPr>
        <dsp:cNvPr id="0" name=""/>
        <dsp:cNvSpPr/>
      </dsp:nvSpPr>
      <dsp:spPr>
        <a:xfrm>
          <a:off x="6409329" y="442261"/>
          <a:ext cx="2286314" cy="1371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Skenat</a:t>
          </a:r>
          <a:r>
            <a:rPr lang="en-US" sz="2600" kern="1200" dirty="0" smtClean="0"/>
            <a:t> e </a:t>
          </a:r>
          <a:r>
            <a:rPr lang="en-US" sz="2600" kern="1200" dirty="0" err="1" smtClean="0"/>
            <a:t>qarta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nga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larg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dhe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afër</a:t>
          </a:r>
          <a:endParaRPr lang="en-US" sz="2600" kern="1200" dirty="0"/>
        </a:p>
      </dsp:txBody>
      <dsp:txXfrm>
        <a:off x="6409329" y="442261"/>
        <a:ext cx="2286314" cy="1371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0462E6-6882-4690-B7A6-DC81F237E40A}">
      <dsp:nvSpPr>
        <dsp:cNvPr id="0" name=""/>
        <dsp:cNvSpPr/>
      </dsp:nvSpPr>
      <dsp:spPr>
        <a:xfrm>
          <a:off x="0" y="0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EEE0-0CAA-478F-86A3-DD6C06636E22}">
      <dsp:nvSpPr>
        <dsp:cNvPr id="0" name=""/>
        <dsp:cNvSpPr/>
      </dsp:nvSpPr>
      <dsp:spPr>
        <a:xfrm>
          <a:off x="1022862" y="559216"/>
          <a:ext cx="2682239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8K</a:t>
          </a:r>
          <a:endParaRPr lang="en-US" sz="4500" kern="1200" dirty="0"/>
        </a:p>
      </dsp:txBody>
      <dsp:txXfrm>
        <a:off x="1022862" y="559216"/>
        <a:ext cx="2682239" cy="1593088"/>
      </dsp:txXfrm>
    </dsp:sp>
    <dsp:sp modelId="{2E7D8E5F-C695-4C66-82D0-A1EB408AA6F8}">
      <dsp:nvSpPr>
        <dsp:cNvPr id="0" name=""/>
        <dsp:cNvSpPr/>
      </dsp:nvSpPr>
      <dsp:spPr>
        <a:xfrm>
          <a:off x="4063904" y="1113612"/>
          <a:ext cx="3169920" cy="1593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4K e </a:t>
          </a:r>
          <a:r>
            <a:rPr lang="en-US" sz="4500" kern="1200" dirty="0" err="1" smtClean="0"/>
            <a:t>avancuar</a:t>
          </a:r>
          <a:endParaRPr lang="en-US" sz="4500" kern="1200" dirty="0"/>
        </a:p>
      </dsp:txBody>
      <dsp:txXfrm>
        <a:off x="4063904" y="1113612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211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9911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4639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6070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9564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9441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6557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94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4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41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7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626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863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622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79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239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03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14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692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55797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13812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9851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978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91856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56832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3004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153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661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321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7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556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846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50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648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9341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143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701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19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13531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75996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558544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3169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9293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2564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376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873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158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89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8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6906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47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96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467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074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1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782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337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42632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40082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535000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539454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8285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38547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198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058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17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285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674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859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919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5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07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902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71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650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921353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5837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04636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724768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99362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621419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744901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152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808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70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806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415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93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581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399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/?gws_rd=ssl" TargetMode="External"/><Relationship Id="rId2" Type="http://schemas.openxmlformats.org/officeDocument/2006/relationships/hyperlink" Target="https://en.wikipedia.org/&#235;iki/8K_resolution" TargetMode="Externa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958" y="1161582"/>
            <a:ext cx="8825658" cy="1474740"/>
          </a:xfrm>
        </p:spPr>
        <p:txBody>
          <a:bodyPr/>
          <a:lstStyle/>
          <a:p>
            <a:pPr algn="ctr"/>
            <a:r>
              <a:rPr lang="en-US" dirty="0" smtClean="0"/>
              <a:t>SH.M.U.-2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087584"/>
            <a:ext cx="8825658" cy="307571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seminarik</a:t>
            </a:r>
            <a:endParaRPr lang="en-US" dirty="0"/>
          </a:p>
          <a:p>
            <a:pPr algn="ctr"/>
            <a:r>
              <a:rPr lang="en-US" dirty="0" err="1" smtClean="0"/>
              <a:t>Lënda</a:t>
            </a:r>
            <a:r>
              <a:rPr lang="en-US" dirty="0" smtClean="0"/>
              <a:t>: </a:t>
            </a:r>
            <a:r>
              <a:rPr lang="en-US" dirty="0" err="1" smtClean="0"/>
              <a:t>Informatikë</a:t>
            </a:r>
            <a:endParaRPr lang="en-US" dirty="0" smtClean="0"/>
          </a:p>
          <a:p>
            <a:pPr algn="ctr"/>
            <a:r>
              <a:rPr lang="en-US" dirty="0" err="1" smtClean="0"/>
              <a:t>Tema</a:t>
            </a:r>
            <a:r>
              <a:rPr lang="en-US" dirty="0" smtClean="0"/>
              <a:t>: </a:t>
            </a:r>
            <a:r>
              <a:rPr lang="en-US" dirty="0" err="1" smtClean="0"/>
              <a:t>Rezolucioni</a:t>
            </a:r>
            <a:r>
              <a:rPr lang="en-US" dirty="0" smtClean="0"/>
              <a:t> 8k</a:t>
            </a:r>
          </a:p>
          <a:p>
            <a:pPr algn="ctr"/>
            <a:r>
              <a:rPr lang="en-US" dirty="0" err="1" smtClean="0"/>
              <a:t>Klasa</a:t>
            </a:r>
            <a:r>
              <a:rPr lang="en-US" dirty="0"/>
              <a:t>:</a:t>
            </a:r>
            <a:r>
              <a:rPr lang="en-US" dirty="0" smtClean="0"/>
              <a:t> IX-5</a:t>
            </a:r>
          </a:p>
          <a:p>
            <a:pPr algn="ctr"/>
            <a:r>
              <a:rPr lang="en-US" dirty="0" err="1" smtClean="0"/>
              <a:t>Punuar</a:t>
            </a:r>
            <a:r>
              <a:rPr lang="en-US" dirty="0" smtClean="0"/>
              <a:t> nga: </a:t>
            </a:r>
            <a:r>
              <a:rPr lang="en-US" dirty="0" err="1" smtClean="0"/>
              <a:t>Beharë</a:t>
            </a:r>
            <a:r>
              <a:rPr lang="en-US" dirty="0" smtClean="0"/>
              <a:t> Bunjaku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Vesa</a:t>
            </a:r>
            <a:r>
              <a:rPr lang="en-US" dirty="0" smtClean="0"/>
              <a:t> </a:t>
            </a:r>
            <a:r>
              <a:rPr lang="en-US" dirty="0" err="1" smtClean="0"/>
              <a:t>Galica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Vushtrri,2015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704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39388"/>
            <a:ext cx="10131425" cy="229193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Harku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plotë</a:t>
            </a:r>
            <a:r>
              <a:rPr lang="en-US" sz="2000" dirty="0" smtClean="0"/>
              <a:t> 8K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rezolucion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8192x8192 (67.1 </a:t>
            </a:r>
            <a:r>
              <a:rPr lang="en-US" sz="2000" dirty="0" err="1" smtClean="0"/>
              <a:t>megapikselë</a:t>
            </a:r>
            <a:r>
              <a:rPr lang="en-US" sz="2000" dirty="0" smtClean="0"/>
              <a:t>) </a:t>
            </a:r>
            <a:r>
              <a:rPr lang="en-US" sz="2000" dirty="0" err="1" smtClean="0"/>
              <a:t>dhe</a:t>
            </a:r>
            <a:r>
              <a:rPr lang="en-US" sz="2000" dirty="0"/>
              <a:t> </a:t>
            </a:r>
            <a:r>
              <a:rPr lang="en-US" sz="2000" dirty="0" err="1" smtClean="0"/>
              <a:t>rezolucion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projeksionit</a:t>
            </a:r>
            <a:r>
              <a:rPr lang="en-US" sz="2000" dirty="0" smtClean="0"/>
              <a:t> modern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teatreve</a:t>
            </a:r>
            <a:r>
              <a:rPr lang="en-US" sz="2000" dirty="0" smtClean="0"/>
              <a:t> </a:t>
            </a:r>
            <a:r>
              <a:rPr lang="en-US" sz="2000" dirty="0" err="1" smtClean="0"/>
              <a:t>hemisferike</a:t>
            </a:r>
            <a:r>
              <a:rPr lang="en-US" sz="2000" dirty="0" smtClean="0"/>
              <a:t> </a:t>
            </a:r>
            <a:r>
              <a:rPr lang="en-US" sz="2000" dirty="0" err="1" smtClean="0"/>
              <a:t>harkore</a:t>
            </a:r>
            <a:r>
              <a:rPr lang="en-US" sz="2000" dirty="0" smtClean="0"/>
              <a:t> </a:t>
            </a:r>
            <a:r>
              <a:rPr lang="en-US" sz="2000" dirty="0" err="1" smtClean="0"/>
              <a:t>shpesh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para </a:t>
            </a:r>
            <a:r>
              <a:rPr lang="en-US" sz="2000" dirty="0" err="1" smtClean="0"/>
              <a:t>në</a:t>
            </a:r>
            <a:r>
              <a:rPr lang="en-US" sz="2000" dirty="0" smtClean="0"/>
              <a:t> PLANTARIA (</a:t>
            </a:r>
            <a:r>
              <a:rPr lang="en-US" sz="2000" dirty="0" err="1" smtClean="0"/>
              <a:t>teater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prezanton</a:t>
            </a:r>
            <a:r>
              <a:rPr lang="en-US" sz="2000" dirty="0" smtClean="0"/>
              <a:t> </a:t>
            </a:r>
            <a:r>
              <a:rPr lang="en-US" sz="2000" dirty="0" err="1" smtClean="0"/>
              <a:t>shfaqje</a:t>
            </a:r>
            <a:r>
              <a:rPr lang="en-US" sz="2000" dirty="0" smtClean="0"/>
              <a:t> </a:t>
            </a:r>
            <a:r>
              <a:rPr lang="en-US" sz="2000" dirty="0" err="1" smtClean="0"/>
              <a:t>edukative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zbavitëse</a:t>
            </a:r>
            <a:r>
              <a:rPr lang="en-US" sz="2000" dirty="0" smtClean="0"/>
              <a:t> </a:t>
            </a:r>
            <a:r>
              <a:rPr lang="en-US" sz="2000" dirty="0" err="1" smtClean="0"/>
              <a:t>rreth</a:t>
            </a:r>
            <a:r>
              <a:rPr lang="en-US" sz="2000" dirty="0" smtClean="0"/>
              <a:t> </a:t>
            </a:r>
            <a:r>
              <a:rPr lang="en-US" sz="2000" dirty="0" err="1" smtClean="0"/>
              <a:t>astronomisë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vështrimeve</a:t>
            </a:r>
            <a:r>
              <a:rPr lang="en-US" sz="2000" dirty="0" smtClean="0"/>
              <a:t> </a:t>
            </a:r>
            <a:r>
              <a:rPr lang="en-US" sz="2000" dirty="0" err="1" smtClean="0"/>
              <a:t>gjatë</a:t>
            </a:r>
            <a:r>
              <a:rPr lang="en-US" sz="2000" dirty="0" smtClean="0"/>
              <a:t> </a:t>
            </a:r>
            <a:r>
              <a:rPr lang="en-US" sz="2000" dirty="0" err="1" smtClean="0"/>
              <a:t>natës</a:t>
            </a:r>
            <a:r>
              <a:rPr lang="en-US" sz="2000" dirty="0" smtClean="0"/>
              <a:t>). </a:t>
            </a:r>
            <a:r>
              <a:rPr lang="en-US" sz="2000" dirty="0" err="1" smtClean="0"/>
              <a:t>Harku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plotë</a:t>
            </a:r>
            <a:r>
              <a:rPr lang="en-US" sz="2000" dirty="0" smtClean="0"/>
              <a:t> 8K </a:t>
            </a:r>
            <a:r>
              <a:rPr lang="en-US" sz="2000" dirty="0" err="1" smtClean="0"/>
              <a:t>projekton</a:t>
            </a:r>
            <a:r>
              <a:rPr lang="en-US" sz="2000" dirty="0" smtClean="0"/>
              <a:t> 4 </a:t>
            </a:r>
            <a:r>
              <a:rPr lang="en-US" sz="2000" dirty="0" err="1" smtClean="0"/>
              <a:t>herë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gjerësi</a:t>
            </a:r>
            <a:r>
              <a:rPr lang="en-US" sz="2000" dirty="0" smtClean="0"/>
              <a:t>, 7.5 </a:t>
            </a:r>
            <a:r>
              <a:rPr lang="en-US" sz="2000" dirty="0" err="1" smtClean="0"/>
              <a:t>herë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gjatësi</a:t>
            </a:r>
            <a:r>
              <a:rPr lang="en-US" sz="2000" dirty="0" smtClean="0"/>
              <a:t> se </a:t>
            </a:r>
            <a:r>
              <a:rPr lang="en-US" sz="2000" dirty="0" err="1" smtClean="0"/>
              <a:t>formati</a:t>
            </a:r>
            <a:r>
              <a:rPr lang="en-US" sz="2000" dirty="0" smtClean="0"/>
              <a:t> 1080p HD;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përgjithësi</a:t>
            </a:r>
            <a:r>
              <a:rPr lang="en-US" sz="2000" dirty="0" smtClean="0"/>
              <a:t> 32 </a:t>
            </a:r>
            <a:r>
              <a:rPr lang="en-US" sz="2000" dirty="0" err="1" smtClean="0"/>
              <a:t>herë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pikselë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2" y="2524261"/>
            <a:ext cx="5180608" cy="343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488" y="2826328"/>
            <a:ext cx="5846711" cy="27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3868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Përfundime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Nga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seminarik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përfundojmë</a:t>
            </a:r>
            <a:r>
              <a:rPr lang="en-US" dirty="0" smtClean="0"/>
              <a:t> se </a:t>
            </a:r>
            <a:r>
              <a:rPr lang="en-US" dirty="0" err="1" smtClean="0"/>
              <a:t>teknologjia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shkencave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zhvilluara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botë</a:t>
            </a:r>
            <a:r>
              <a:rPr lang="en-US" dirty="0" smtClean="0"/>
              <a:t>. Para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vitesh</a:t>
            </a:r>
            <a:r>
              <a:rPr lang="en-US" dirty="0" smtClean="0"/>
              <a:t> </a:t>
            </a:r>
            <a:r>
              <a:rPr lang="en-US" dirty="0" err="1" smtClean="0"/>
              <a:t>njerëzit</a:t>
            </a:r>
            <a:r>
              <a:rPr lang="en-US" dirty="0" smtClean="0"/>
              <a:t> </a:t>
            </a:r>
            <a:r>
              <a:rPr lang="en-US" dirty="0" err="1" smtClean="0"/>
              <a:t>gëzoheshin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kishin</a:t>
            </a:r>
            <a:r>
              <a:rPr lang="en-US" dirty="0" smtClean="0"/>
              <a:t> 1080p HD, </a:t>
            </a:r>
            <a:r>
              <a:rPr lang="en-US" dirty="0" err="1" smtClean="0"/>
              <a:t>kurse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avansuara</a:t>
            </a:r>
            <a:r>
              <a:rPr lang="en-US" dirty="0" smtClean="0"/>
              <a:t>: 4K </a:t>
            </a:r>
            <a:r>
              <a:rPr lang="en-US" dirty="0" err="1" smtClean="0"/>
              <a:t>dhe</a:t>
            </a:r>
            <a:r>
              <a:rPr lang="en-US" dirty="0" smtClean="0"/>
              <a:t> 8K </a:t>
            </a:r>
            <a:r>
              <a:rPr lang="en-US" dirty="0" err="1" smtClean="0"/>
              <a:t>që</a:t>
            </a:r>
            <a:r>
              <a:rPr lang="en-US" dirty="0" smtClean="0"/>
              <a:t> ta </a:t>
            </a:r>
            <a:r>
              <a:rPr lang="en-US" dirty="0" err="1" smtClean="0"/>
              <a:t>japin</a:t>
            </a:r>
            <a:r>
              <a:rPr lang="en-US" dirty="0" smtClean="0"/>
              <a:t> </a:t>
            </a:r>
            <a:r>
              <a:rPr lang="en-US" dirty="0" err="1" smtClean="0"/>
              <a:t>ndjenjën</a:t>
            </a:r>
            <a:r>
              <a:rPr lang="en-US" dirty="0" smtClean="0"/>
              <a:t> se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TV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me ty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dhomë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8269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4192" y="2129425"/>
            <a:ext cx="4624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https://en.wikipedia.org/wiki/8K_resolution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https://images.google.com/?gws_rd=ssl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0864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az-Cyrl-AZ" dirty="0" smtClean="0"/>
              <a:t>Ё</a:t>
            </a:r>
            <a:r>
              <a:rPr lang="en-US" dirty="0" smtClean="0"/>
              <a:t>RMBAJTJA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Hyrja</a:t>
            </a:r>
            <a:endParaRPr lang="en-US" dirty="0" smtClean="0"/>
          </a:p>
          <a:p>
            <a:r>
              <a:rPr lang="en-US" dirty="0" err="1" smtClean="0"/>
              <a:t>Rezolucioni</a:t>
            </a:r>
            <a:r>
              <a:rPr lang="en-US" dirty="0" smtClean="0"/>
              <a:t> 8K </a:t>
            </a:r>
          </a:p>
          <a:p>
            <a:r>
              <a:rPr lang="en-US" dirty="0" err="1" smtClean="0"/>
              <a:t>Përparësitë</a:t>
            </a:r>
            <a:r>
              <a:rPr lang="en-US" dirty="0" smtClean="0"/>
              <a:t> e 8K-së</a:t>
            </a:r>
          </a:p>
          <a:p>
            <a:r>
              <a:rPr lang="en-US" dirty="0" smtClean="0"/>
              <a:t>Video </a:t>
            </a:r>
            <a:r>
              <a:rPr lang="en-US" dirty="0" err="1" smtClean="0"/>
              <a:t>kamerat</a:t>
            </a:r>
            <a:r>
              <a:rPr lang="en-US" dirty="0" smtClean="0"/>
              <a:t> me </a:t>
            </a:r>
            <a:r>
              <a:rPr lang="en-US" dirty="0" err="1" smtClean="0"/>
              <a:t>kapacitet</a:t>
            </a:r>
            <a:r>
              <a:rPr lang="en-US" dirty="0" smtClean="0"/>
              <a:t> 8K</a:t>
            </a:r>
          </a:p>
          <a:p>
            <a:r>
              <a:rPr lang="en-US" dirty="0" err="1" smtClean="0"/>
              <a:t>Proceset</a:t>
            </a:r>
            <a:r>
              <a:rPr lang="en-US" dirty="0" smtClean="0"/>
              <a:t> e </a:t>
            </a:r>
            <a:r>
              <a:rPr lang="en-US" dirty="0" err="1" smtClean="0"/>
              <a:t>formimit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8K-së</a:t>
            </a:r>
          </a:p>
          <a:p>
            <a:r>
              <a:rPr lang="en-US" dirty="0" err="1" smtClean="0"/>
              <a:t>Harku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plotë</a:t>
            </a:r>
            <a:r>
              <a:rPr lang="en-US" dirty="0" smtClean="0"/>
              <a:t> 8K</a:t>
            </a:r>
          </a:p>
          <a:p>
            <a:r>
              <a:rPr lang="en-US" dirty="0" err="1" smtClean="0"/>
              <a:t>Përfundime</a:t>
            </a:r>
            <a:endParaRPr lang="en-US" dirty="0" smtClean="0"/>
          </a:p>
          <a:p>
            <a:r>
              <a:rPr lang="en-US" dirty="0" err="1" smtClean="0"/>
              <a:t>Literatura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8823636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6254"/>
            <a:ext cx="10131425" cy="938151"/>
          </a:xfrm>
        </p:spPr>
        <p:txBody>
          <a:bodyPr/>
          <a:lstStyle/>
          <a:p>
            <a:r>
              <a:rPr lang="en-US" dirty="0" err="1" smtClean="0"/>
              <a:t>Hyrje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104406"/>
            <a:ext cx="10131425" cy="198952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Rezolucioni</a:t>
            </a:r>
            <a:r>
              <a:rPr lang="en-US" sz="2000" dirty="0" smtClean="0"/>
              <a:t> 8K </a:t>
            </a:r>
            <a:r>
              <a:rPr lang="en-US" sz="2000" dirty="0" err="1" smtClean="0"/>
              <a:t>ose</a:t>
            </a:r>
            <a:r>
              <a:rPr lang="en-US" sz="2000" dirty="0" smtClean="0"/>
              <a:t> Full Ultra HD (FUHD)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rezolucioni</a:t>
            </a:r>
            <a:r>
              <a:rPr lang="en-US" sz="2000" dirty="0" smtClean="0"/>
              <a:t> </a:t>
            </a:r>
            <a:r>
              <a:rPr lang="en-US" sz="2000" dirty="0" err="1" smtClean="0"/>
              <a:t>televiziv</a:t>
            </a:r>
            <a:r>
              <a:rPr lang="en-US" sz="2000" dirty="0" smtClean="0"/>
              <a:t> ultra High Definition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avancuar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ekziston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televizionet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kinematografinë</a:t>
            </a:r>
            <a:r>
              <a:rPr lang="en-US" sz="2000" dirty="0" smtClean="0"/>
              <a:t> </a:t>
            </a:r>
            <a:r>
              <a:rPr lang="en-US" sz="2000" dirty="0" err="1" smtClean="0"/>
              <a:t>digjitale</a:t>
            </a:r>
            <a:r>
              <a:rPr lang="en-US" sz="2000" dirty="0" smtClean="0"/>
              <a:t>. 1080p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rrjedhja</a:t>
            </a:r>
            <a:r>
              <a:rPr lang="en-US" sz="2000" dirty="0" smtClean="0"/>
              <a:t> </a:t>
            </a:r>
            <a:r>
              <a:rPr lang="en-US" sz="2000" dirty="0" err="1" smtClean="0"/>
              <a:t>aktuale</a:t>
            </a:r>
            <a:r>
              <a:rPr lang="en-US" sz="2000" dirty="0" smtClean="0"/>
              <a:t> standard HD, </a:t>
            </a:r>
            <a:r>
              <a:rPr lang="en-US" sz="2000" dirty="0" err="1" smtClean="0"/>
              <a:t>vazhdim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cilit</a:t>
            </a:r>
            <a:r>
              <a:rPr lang="en-US" sz="2000" dirty="0" smtClean="0"/>
              <a:t> </a:t>
            </a:r>
            <a:r>
              <a:rPr lang="en-US" sz="2000" dirty="0" err="1" smtClean="0"/>
              <a:t>mendohet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jetë</a:t>
            </a:r>
            <a:r>
              <a:rPr lang="en-US" sz="2000" dirty="0" smtClean="0"/>
              <a:t> 4K-ja,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mendohet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hyjë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përdorim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vitin</a:t>
            </a:r>
            <a:r>
              <a:rPr lang="en-US" sz="2000" dirty="0" smtClean="0"/>
              <a:t> 2017,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pse</a:t>
            </a:r>
            <a:r>
              <a:rPr lang="en-US" sz="2000" dirty="0" smtClean="0"/>
              <a:t> </a:t>
            </a:r>
            <a:r>
              <a:rPr lang="en-US" sz="2000" dirty="0" err="1" smtClean="0"/>
              <a:t>realizimi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saj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ende</a:t>
            </a:r>
            <a:r>
              <a:rPr lang="en-US" sz="2000" dirty="0" smtClean="0"/>
              <a:t> </a:t>
            </a:r>
            <a:r>
              <a:rPr lang="en-US" sz="2000" dirty="0" err="1" smtClean="0"/>
              <a:t>pikëpyetje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587" y="3340100"/>
            <a:ext cx="49787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1848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REZOLUCIONI 8K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përparësi</a:t>
            </a:r>
            <a:r>
              <a:rPr lang="en-US" sz="2000" dirty="0" smtClean="0"/>
              <a:t> e </a:t>
            </a:r>
            <a:r>
              <a:rPr lang="en-US" sz="2000" dirty="0" err="1" smtClean="0"/>
              <a:t>paraqitjes</a:t>
            </a:r>
            <a:r>
              <a:rPr lang="en-US" sz="2000" dirty="0" smtClean="0"/>
              <a:t> HD </a:t>
            </a:r>
            <a:r>
              <a:rPr lang="en-US" sz="2000" dirty="0" err="1" smtClean="0"/>
              <a:t>siç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rezolucioni</a:t>
            </a:r>
            <a:r>
              <a:rPr lang="en-US" sz="2000" dirty="0" smtClean="0"/>
              <a:t> 8K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se </a:t>
            </a:r>
            <a:r>
              <a:rPr lang="en-US" sz="2000" dirty="0" err="1" smtClean="0"/>
              <a:t>çdo</a:t>
            </a:r>
            <a:r>
              <a:rPr lang="en-US" sz="2000" dirty="0" smtClean="0"/>
              <a:t> </a:t>
            </a:r>
            <a:r>
              <a:rPr lang="en-US" sz="2000" dirty="0" err="1" smtClean="0"/>
              <a:t>piksel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padallueshëm</a:t>
            </a:r>
            <a:r>
              <a:rPr lang="en-US" sz="2000" dirty="0" smtClean="0"/>
              <a:t> nga </a:t>
            </a:r>
            <a:r>
              <a:rPr lang="en-US" sz="2000" dirty="0" err="1" smtClean="0"/>
              <a:t>tjetri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nga </a:t>
            </a:r>
            <a:r>
              <a:rPr lang="en-US" sz="2000" dirty="0" err="1" smtClean="0"/>
              <a:t>qartësia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syrin</a:t>
            </a:r>
            <a:r>
              <a:rPr lang="en-US" sz="2000" dirty="0" smtClean="0"/>
              <a:t> e </a:t>
            </a:r>
            <a:r>
              <a:rPr lang="en-US" sz="2000" dirty="0" err="1" smtClean="0"/>
              <a:t>njeriut</a:t>
            </a:r>
            <a:r>
              <a:rPr lang="en-US" sz="2000" dirty="0" smtClean="0"/>
              <a:t> nga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distancë</a:t>
            </a:r>
            <a:r>
              <a:rPr lang="en-US" sz="2000" dirty="0" smtClean="0"/>
              <a:t> e </a:t>
            </a:r>
            <a:r>
              <a:rPr lang="en-US" sz="2000" dirty="0" err="1" smtClean="0"/>
              <a:t>caktuar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(e </a:t>
            </a:r>
            <a:r>
              <a:rPr lang="en-US" sz="2000" dirty="0" err="1" smtClean="0"/>
              <a:t>afërt</a:t>
            </a:r>
            <a:r>
              <a:rPr lang="en-US" sz="2000" dirty="0" smtClean="0"/>
              <a:t>). Kur </a:t>
            </a:r>
            <a:r>
              <a:rPr lang="en-US" sz="2000" dirty="0" err="1" smtClean="0"/>
              <a:t>ekrani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televizorit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52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inçë</a:t>
            </a:r>
            <a:r>
              <a:rPr lang="en-US" sz="2000" dirty="0" smtClean="0"/>
              <a:t> (132 cm), </a:t>
            </a:r>
            <a:r>
              <a:rPr lang="en-US" sz="2000" dirty="0" err="1" smtClean="0"/>
              <a:t>ky</a:t>
            </a:r>
            <a:r>
              <a:rPr lang="en-US" sz="2000" dirty="0" smtClean="0"/>
              <a:t> </a:t>
            </a:r>
            <a:r>
              <a:rPr lang="en-US" sz="2000" dirty="0" err="1" smtClean="0"/>
              <a:t>efekt</a:t>
            </a:r>
            <a:r>
              <a:rPr lang="en-US" sz="2000" dirty="0" smtClean="0"/>
              <a:t> do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arrihet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largësi</a:t>
            </a:r>
            <a:r>
              <a:rPr lang="en-US" sz="2000" dirty="0" smtClean="0"/>
              <a:t> </a:t>
            </a:r>
            <a:r>
              <a:rPr lang="en-US" sz="2000" dirty="0" err="1" smtClean="0"/>
              <a:t>prej</a:t>
            </a:r>
            <a:r>
              <a:rPr lang="en-US" sz="2000" dirty="0" smtClean="0"/>
              <a:t> 50,8 cm (20 </a:t>
            </a:r>
            <a:r>
              <a:rPr lang="en-US" sz="2000" dirty="0" err="1" smtClean="0"/>
              <a:t>inçë</a:t>
            </a:r>
            <a:r>
              <a:rPr lang="en-US" sz="2000" dirty="0" smtClean="0"/>
              <a:t>).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864" y="1554146"/>
            <a:ext cx="6095830" cy="44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61886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04603"/>
            <a:ext cx="10131425" cy="922316"/>
          </a:xfrm>
        </p:spPr>
        <p:txBody>
          <a:bodyPr/>
          <a:lstStyle/>
          <a:p>
            <a:r>
              <a:rPr lang="en-US" dirty="0" err="1" smtClean="0"/>
              <a:t>Përparësitë</a:t>
            </a:r>
            <a:r>
              <a:rPr lang="en-US" dirty="0" smtClean="0"/>
              <a:t> e 8k-së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97" y="951978"/>
            <a:ext cx="10131425" cy="32637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qëllim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këtij</a:t>
            </a:r>
            <a:r>
              <a:rPr lang="en-US" sz="2000" dirty="0" smtClean="0"/>
              <a:t> </a:t>
            </a:r>
            <a:r>
              <a:rPr lang="en-US" sz="2000" dirty="0" err="1" smtClean="0"/>
              <a:t>rezolucioni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kombinuarit</a:t>
            </a:r>
            <a:r>
              <a:rPr lang="en-US" sz="2000" dirty="0" smtClean="0"/>
              <a:t> me </a:t>
            </a:r>
            <a:r>
              <a:rPr lang="en-US" sz="2000" dirty="0" err="1" smtClean="0"/>
              <a:t>teknikën</a:t>
            </a:r>
            <a:r>
              <a:rPr lang="en-US" sz="2000" dirty="0" smtClean="0"/>
              <a:t> e </a:t>
            </a:r>
            <a:r>
              <a:rPr lang="en-US" sz="2000" dirty="0" err="1" smtClean="0"/>
              <a:t>prerjes</a:t>
            </a:r>
            <a:r>
              <a:rPr lang="en-US" sz="2000" dirty="0" smtClean="0"/>
              <a:t> (cropping)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përdoret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përmirësime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videove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filmave</a:t>
            </a:r>
            <a:r>
              <a:rPr lang="en-US" sz="2000" dirty="0" smtClean="0"/>
              <a:t>. </a:t>
            </a:r>
            <a:r>
              <a:rPr lang="en-US" sz="2000" dirty="0" err="1" smtClean="0"/>
              <a:t>Kjo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mundëson</a:t>
            </a:r>
            <a:r>
              <a:rPr lang="en-US" sz="2000" dirty="0" smtClean="0"/>
              <a:t>  </a:t>
            </a:r>
            <a:r>
              <a:rPr lang="en-US" sz="2000" dirty="0" err="1" smtClean="0"/>
              <a:t>prodhuesve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filmave</a:t>
            </a:r>
            <a:r>
              <a:rPr lang="en-US" sz="2000" dirty="0" smtClean="0"/>
              <a:t> nga </a:t>
            </a:r>
            <a:r>
              <a:rPr lang="en-US" sz="2000" dirty="0" err="1" smtClean="0"/>
              <a:t>distancat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mëdha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filmojnë</a:t>
            </a:r>
            <a:r>
              <a:rPr lang="en-US" sz="2000" dirty="0" smtClean="0"/>
              <a:t> </a:t>
            </a:r>
            <a:r>
              <a:rPr lang="en-US" sz="2000" dirty="0" err="1" smtClean="0"/>
              <a:t>skena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qarta</a:t>
            </a:r>
            <a:r>
              <a:rPr lang="en-US" sz="2000" dirty="0" smtClean="0"/>
              <a:t>,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momentin</a:t>
            </a:r>
            <a:r>
              <a:rPr lang="en-US" sz="2000" dirty="0" smtClean="0"/>
              <a:t> </a:t>
            </a:r>
            <a:r>
              <a:rPr lang="en-US" sz="2000" dirty="0" err="1" smtClean="0"/>
              <a:t>kur</a:t>
            </a:r>
            <a:r>
              <a:rPr lang="en-US" sz="2000" dirty="0" smtClean="0"/>
              <a:t> </a:t>
            </a:r>
            <a:r>
              <a:rPr lang="en-US" sz="2000" dirty="0" err="1" smtClean="0"/>
              <a:t>përdorin</a:t>
            </a:r>
            <a:r>
              <a:rPr lang="en-US" sz="2000" dirty="0" smtClean="0"/>
              <a:t> </a:t>
            </a:r>
            <a:r>
              <a:rPr lang="en-US" sz="2000" dirty="0" err="1" smtClean="0"/>
              <a:t>zmadhimin</a:t>
            </a:r>
            <a:r>
              <a:rPr lang="en-US" sz="2000" dirty="0" smtClean="0"/>
              <a:t> (zoom)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prerjen</a:t>
            </a:r>
            <a:r>
              <a:rPr lang="en-US" sz="2000" dirty="0" smtClean="0"/>
              <a:t> (crop).  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15082760"/>
              </p:ext>
            </p:extLst>
          </p:nvPr>
        </p:nvGraphicFramePr>
        <p:xfrm>
          <a:off x="1188851" y="3253839"/>
          <a:ext cx="8703293" cy="225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34116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KAMERAT ME KAPACITET 8K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Vetëm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numër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vogël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kamerave </a:t>
            </a:r>
            <a:r>
              <a:rPr lang="en-US" sz="2000" dirty="0" err="1" smtClean="0"/>
              <a:t>kanë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kapacitet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fotografojnë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8K, NHK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kompania</a:t>
            </a:r>
            <a:r>
              <a:rPr lang="en-US" sz="2000" dirty="0" smtClean="0"/>
              <a:t> e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e </a:t>
            </a:r>
            <a:r>
              <a:rPr lang="en-US" sz="2000" dirty="0" err="1" smtClean="0"/>
              <a:t>vetme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ka</a:t>
            </a:r>
            <a:r>
              <a:rPr lang="en-US" sz="2000" dirty="0" smtClean="0"/>
              <a:t> krijuar</a:t>
            </a:r>
            <a:br>
              <a:rPr lang="en-US" sz="2000" dirty="0" smtClean="0"/>
            </a:b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kamerë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vogël</a:t>
            </a:r>
            <a:r>
              <a:rPr lang="en-US" sz="2000" dirty="0" smtClean="0"/>
              <a:t> </a:t>
            </a:r>
            <a:r>
              <a:rPr lang="en-US" sz="2000" dirty="0" err="1" smtClean="0"/>
              <a:t>transmetuese</a:t>
            </a:r>
            <a:r>
              <a:rPr lang="en-US" sz="2000" dirty="0" smtClean="0"/>
              <a:t> me </a:t>
            </a:r>
            <a:r>
              <a:rPr lang="en-US" sz="2000" dirty="0" err="1" smtClean="0"/>
              <a:t>një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sensor </a:t>
            </a:r>
            <a:r>
              <a:rPr lang="en-US" sz="2000" dirty="0" err="1" smtClean="0"/>
              <a:t>fotografimi</a:t>
            </a:r>
            <a:r>
              <a:rPr lang="en-US" sz="2000" dirty="0" smtClean="0"/>
              <a:t> 8K. </a:t>
            </a:r>
            <a:r>
              <a:rPr lang="en-US" sz="2000" dirty="0" err="1" smtClean="0"/>
              <a:t>Kompanitë</a:t>
            </a:r>
            <a:r>
              <a:rPr lang="en-US" sz="2000" dirty="0" smtClean="0"/>
              <a:t> “Sony” </a:t>
            </a:r>
            <a:r>
              <a:rPr lang="en-US" sz="2000" dirty="0" err="1" smtClean="0"/>
              <a:t>dhe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“Red Digital Cinema Camera”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përpiqen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ndërtojnë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kamerë</a:t>
            </a:r>
            <a:r>
              <a:rPr lang="en-US" sz="2000" dirty="0" smtClean="0"/>
              <a:t> 8K me </a:t>
            </a:r>
            <a:r>
              <a:rPr lang="en-US" sz="2000" dirty="0" err="1" smtClean="0"/>
              <a:t>sensorë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mëdhenj</a:t>
            </a:r>
            <a:r>
              <a:rPr lang="en-US" sz="2000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601" y="1963936"/>
            <a:ext cx="5522050" cy="292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9643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46266"/>
            <a:ext cx="10131425" cy="352697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Megjitëse</a:t>
            </a:r>
            <a:r>
              <a:rPr lang="en-US" sz="2000" dirty="0" smtClean="0"/>
              <a:t> </a:t>
            </a:r>
            <a:r>
              <a:rPr lang="en-US" sz="2000" dirty="0" err="1"/>
              <a:t>nuk</a:t>
            </a:r>
            <a:r>
              <a:rPr lang="en-US" sz="2000" dirty="0"/>
              <a:t> </a:t>
            </a:r>
            <a:r>
              <a:rPr lang="en-US" sz="2000" dirty="0" err="1"/>
              <a:t>parashihet</a:t>
            </a:r>
            <a:r>
              <a:rPr lang="en-US" sz="2000" dirty="0"/>
              <a:t> se </a:t>
            </a:r>
            <a:r>
              <a:rPr lang="en-US" sz="2000" dirty="0" err="1"/>
              <a:t>kamerat</a:t>
            </a:r>
            <a:r>
              <a:rPr lang="en-US" sz="2000" dirty="0"/>
              <a:t> 8K do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hyjnë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/>
              <a:t>funksion</a:t>
            </a:r>
            <a:r>
              <a:rPr lang="en-US" sz="2000" dirty="0"/>
              <a:t> </a:t>
            </a:r>
            <a:r>
              <a:rPr lang="en-US" sz="2000" dirty="0" err="1"/>
              <a:t>vitet</a:t>
            </a:r>
            <a:r>
              <a:rPr lang="en-US" sz="2000" dirty="0"/>
              <a:t> e </a:t>
            </a:r>
            <a:r>
              <a:rPr lang="en-US" sz="2000" dirty="0" err="1"/>
              <a:t>ardhshme</a:t>
            </a:r>
            <a:r>
              <a:rPr lang="en-US" sz="2000" dirty="0"/>
              <a:t>, </a:t>
            </a:r>
            <a:r>
              <a:rPr lang="en-US" sz="2000" dirty="0" err="1"/>
              <a:t>arsyeja</a:t>
            </a:r>
            <a:r>
              <a:rPr lang="en-US" sz="2000" dirty="0"/>
              <a:t>  </a:t>
            </a:r>
            <a:r>
              <a:rPr lang="en-US" sz="2000" dirty="0" err="1"/>
              <a:t>pse</a:t>
            </a:r>
            <a:r>
              <a:rPr lang="en-US" sz="2000" dirty="0"/>
              <a:t> </a:t>
            </a:r>
            <a:r>
              <a:rPr lang="en-US" sz="2000" dirty="0" err="1" smtClean="0"/>
              <a:t>prodhuesit</a:t>
            </a:r>
            <a:r>
              <a:rPr lang="en-US" sz="2000" dirty="0" smtClean="0"/>
              <a:t> </a:t>
            </a:r>
            <a:r>
              <a:rPr lang="en-US" sz="2000" dirty="0"/>
              <a:t>e </a:t>
            </a:r>
            <a:r>
              <a:rPr lang="en-US" sz="2000" dirty="0" err="1"/>
              <a:t>filmave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 smtClean="0"/>
              <a:t>përpiqen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avancojnë</a:t>
            </a:r>
            <a:r>
              <a:rPr lang="en-US" sz="2000" dirty="0" smtClean="0"/>
              <a:t> 8K-në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këtë</a:t>
            </a:r>
            <a:r>
              <a:rPr lang="en-US" sz="2000" dirty="0" smtClean="0"/>
              <a:t> </a:t>
            </a:r>
            <a:r>
              <a:rPr lang="en-US" sz="2000" dirty="0" err="1" smtClean="0"/>
              <a:t>mënyrë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avancojnë</a:t>
            </a:r>
            <a:r>
              <a:rPr lang="en-US" sz="2000" dirty="0" smtClean="0"/>
              <a:t> </a:t>
            </a:r>
            <a:r>
              <a:rPr lang="en-US" sz="2000" dirty="0" err="1"/>
              <a:t>edhe</a:t>
            </a:r>
            <a:r>
              <a:rPr lang="en-US" sz="2000" dirty="0"/>
              <a:t> </a:t>
            </a:r>
            <a:r>
              <a:rPr lang="en-US" sz="2000" dirty="0" smtClean="0"/>
              <a:t>4K-në. </a:t>
            </a:r>
            <a:r>
              <a:rPr lang="en-US" sz="2000" dirty="0" err="1" smtClean="0"/>
              <a:t>Kjo</a:t>
            </a:r>
            <a:r>
              <a:rPr lang="en-US" sz="2000" dirty="0" smtClean="0"/>
              <a:t> do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bëhet</a:t>
            </a:r>
            <a:r>
              <a:rPr lang="en-US" sz="2000" dirty="0" smtClean="0"/>
              <a:t> me </a:t>
            </a:r>
            <a:r>
              <a:rPr lang="en-US" sz="2000" dirty="0" err="1" smtClean="0"/>
              <a:t>procesin</a:t>
            </a:r>
            <a:r>
              <a:rPr lang="en-US" sz="2000" dirty="0" smtClean="0"/>
              <a:t> “</a:t>
            </a:r>
            <a:r>
              <a:rPr lang="en-US" sz="2000" dirty="0" err="1" smtClean="0"/>
              <a:t>downsampling</a:t>
            </a:r>
            <a:r>
              <a:rPr lang="en-US" sz="2000" dirty="0" smtClean="0"/>
              <a:t>” </a:t>
            </a:r>
            <a:r>
              <a:rPr lang="en-US" sz="2000" dirty="0" err="1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bëhet</a:t>
            </a:r>
            <a:r>
              <a:rPr lang="en-US" sz="2000" dirty="0" smtClean="0"/>
              <a:t> </a:t>
            </a:r>
            <a:r>
              <a:rPr lang="en-US" sz="2000" dirty="0" err="1" smtClean="0"/>
              <a:t>thjeshtimi</a:t>
            </a:r>
            <a:r>
              <a:rPr lang="en-US" sz="2000" dirty="0" smtClean="0"/>
              <a:t> I  </a:t>
            </a:r>
            <a:r>
              <a:rPr lang="en-US" sz="2000" dirty="0" err="1" smtClean="0"/>
              <a:t>fotografisë</a:t>
            </a:r>
            <a:r>
              <a:rPr lang="en-US" sz="2000" dirty="0" smtClean="0"/>
              <a:t> 8K </a:t>
            </a:r>
            <a:r>
              <a:rPr lang="en-US" sz="2000" dirty="0" err="1" smtClean="0"/>
              <a:t>në</a:t>
            </a:r>
            <a:r>
              <a:rPr lang="en-US" sz="2000" dirty="0" smtClean="0"/>
              <a:t> 4K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mënyrë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krijohet</a:t>
            </a:r>
            <a:r>
              <a:rPr lang="en-US" sz="2000" dirty="0" smtClean="0"/>
              <a:t>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fotografi</a:t>
            </a:r>
            <a:r>
              <a:rPr lang="en-US" sz="2000" dirty="0" smtClean="0"/>
              <a:t> 4K </a:t>
            </a:r>
            <a:r>
              <a:rPr lang="en-US" sz="2000" dirty="0" err="1" smtClean="0"/>
              <a:t>më</a:t>
            </a:r>
            <a:r>
              <a:rPr lang="en-US" sz="2000" dirty="0" smtClean="0"/>
              <a:t> e </a:t>
            </a:r>
            <a:r>
              <a:rPr lang="en-US" sz="2000" dirty="0" err="1" smtClean="0"/>
              <a:t>qarte</a:t>
            </a:r>
            <a:r>
              <a:rPr lang="en-US" sz="2000" dirty="0" smtClean="0"/>
              <a:t>, </a:t>
            </a:r>
            <a:r>
              <a:rPr lang="en-US" sz="2000" dirty="0" err="1" smtClean="0"/>
              <a:t>më</a:t>
            </a:r>
            <a:r>
              <a:rPr lang="en-US" sz="2000" dirty="0" smtClean="0"/>
              <a:t> e </a:t>
            </a:r>
            <a:r>
              <a:rPr lang="en-US" sz="2000" dirty="0" err="1" smtClean="0"/>
              <a:t>pasur</a:t>
            </a:r>
            <a:r>
              <a:rPr lang="en-US" sz="2000" dirty="0" smtClean="0"/>
              <a:t> me </a:t>
            </a:r>
            <a:r>
              <a:rPr lang="en-US" sz="2000" dirty="0" err="1" smtClean="0"/>
              <a:t>ngjyra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me </a:t>
            </a:r>
            <a:r>
              <a:rPr lang="en-US" sz="2000" dirty="0" err="1" smtClean="0"/>
              <a:t>sensorë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vegjël</a:t>
            </a:r>
            <a:r>
              <a:rPr lang="en-US" sz="2000" dirty="0" smtClean="0"/>
              <a:t> se 4K-ja </a:t>
            </a:r>
            <a:r>
              <a:rPr lang="en-US" sz="2000" dirty="0" err="1" smtClean="0"/>
              <a:t>normale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xmlns="" val="2936720220"/>
              </p:ext>
            </p:extLst>
          </p:nvPr>
        </p:nvGraphicFramePr>
        <p:xfrm>
          <a:off x="1687616" y="3168732"/>
          <a:ext cx="8128000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82788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34192"/>
          </a:xfrm>
        </p:spPr>
        <p:txBody>
          <a:bodyPr/>
          <a:lstStyle/>
          <a:p>
            <a:pPr algn="ctr"/>
            <a:r>
              <a:rPr lang="en-US" dirty="0" err="1" smtClean="0"/>
              <a:t>Proceset</a:t>
            </a:r>
            <a:r>
              <a:rPr lang="en-US" dirty="0" smtClean="0"/>
              <a:t> e </a:t>
            </a:r>
            <a:r>
              <a:rPr lang="en-US" dirty="0" err="1" smtClean="0"/>
              <a:t>formimit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8k-së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63" y="1543793"/>
            <a:ext cx="9035974" cy="49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01746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6686"/>
          </a:xfrm>
        </p:spPr>
        <p:txBody>
          <a:bodyPr/>
          <a:lstStyle/>
          <a:p>
            <a:pPr algn="ctr"/>
            <a:r>
              <a:rPr lang="en-US" dirty="0" err="1" smtClean="0"/>
              <a:t>HarKu</a:t>
            </a:r>
            <a:r>
              <a:rPr lang="en-US" dirty="0" smtClean="0"/>
              <a:t> I </a:t>
            </a:r>
            <a:r>
              <a:rPr lang="en-US" dirty="0" err="1" smtClean="0"/>
              <a:t>plotë</a:t>
            </a:r>
            <a:r>
              <a:rPr lang="en-US" dirty="0" smtClean="0"/>
              <a:t> 8k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325" y="1306287"/>
            <a:ext cx="6365174" cy="52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1371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4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406</TotalTime>
  <Words>440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Celestial</vt:lpstr>
      <vt:lpstr>1_Celestial</vt:lpstr>
      <vt:lpstr>2_Celestial</vt:lpstr>
      <vt:lpstr>3_Celestial</vt:lpstr>
      <vt:lpstr>4_Celestial</vt:lpstr>
      <vt:lpstr>Flow</vt:lpstr>
      <vt:lpstr>SH.M.U.-2 </vt:lpstr>
      <vt:lpstr>PЁRMBAJTJA</vt:lpstr>
      <vt:lpstr>Hyrje</vt:lpstr>
      <vt:lpstr>REZOLUCIONI 8K</vt:lpstr>
      <vt:lpstr>Përparësitë e 8k-së </vt:lpstr>
      <vt:lpstr>VIDEO KAMERAT ME KAPACITET 8K</vt:lpstr>
      <vt:lpstr>Slide 7</vt:lpstr>
      <vt:lpstr>Proceset e formimit të 8k-së</vt:lpstr>
      <vt:lpstr>HarKu I plotë 8k</vt:lpstr>
      <vt:lpstr>Slide 10</vt:lpstr>
      <vt:lpstr>Përfundime </vt:lpstr>
      <vt:lpstr>Literatura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SH.M.U.-2</dc:title>
  <dc:creator>behare bunjaku</dc:creator>
  <cp:lastModifiedBy>Muhamer</cp:lastModifiedBy>
  <cp:revision>77</cp:revision>
  <dcterms:created xsi:type="dcterms:W3CDTF">2015-10-05T12:55:52Z</dcterms:created>
  <dcterms:modified xsi:type="dcterms:W3CDTF">2015-10-06T08:15:44Z</dcterms:modified>
</cp:coreProperties>
</file>