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34BAA-39CA-43DB-A3E2-9369F0302AFB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0FB22-80A1-404E-855C-EB418E01E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762000"/>
            <a:ext cx="6477000" cy="2286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+mn-lt"/>
              </a:rPr>
              <a:t>SHMU-2 </a:t>
            </a:r>
            <a:r>
              <a:rPr lang="en-US" sz="6000" dirty="0" err="1" smtClean="0">
                <a:latin typeface="+mn-lt"/>
              </a:rPr>
              <a:t>Vushtrri</a:t>
            </a:r>
            <a:endParaRPr lang="en-US" sz="60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276600"/>
            <a:ext cx="6553200" cy="30221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/>
              <a:t>Punim</a:t>
            </a:r>
            <a:r>
              <a:rPr lang="en-US" sz="2000" dirty="0" smtClean="0"/>
              <a:t> </a:t>
            </a:r>
            <a:r>
              <a:rPr lang="en-US" sz="2000" dirty="0" err="1" smtClean="0"/>
              <a:t>Seminarik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Lënda</a:t>
            </a:r>
            <a:r>
              <a:rPr lang="en-US" sz="2000" dirty="0" smtClean="0"/>
              <a:t>: </a:t>
            </a:r>
            <a:r>
              <a:rPr lang="en-US" sz="2000" dirty="0" err="1" smtClean="0"/>
              <a:t>Informatikë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Tema</a:t>
            </a:r>
            <a:r>
              <a:rPr lang="en-US" sz="2000" dirty="0" smtClean="0"/>
              <a:t> : </a:t>
            </a:r>
            <a:r>
              <a:rPr lang="en-US" sz="2000" dirty="0" err="1" smtClean="0"/>
              <a:t>Kompjuteri</a:t>
            </a:r>
            <a:r>
              <a:rPr lang="en-US" sz="2000" dirty="0" smtClean="0"/>
              <a:t> </a:t>
            </a:r>
            <a:r>
              <a:rPr lang="en-US" sz="2000" dirty="0" err="1" smtClean="0"/>
              <a:t>dhe</a:t>
            </a:r>
            <a:r>
              <a:rPr lang="en-US" sz="2000" dirty="0" smtClean="0"/>
              <a:t> </a:t>
            </a:r>
            <a:r>
              <a:rPr lang="en-US" sz="2000" dirty="0" err="1" smtClean="0"/>
              <a:t>pjsesët</a:t>
            </a:r>
            <a:r>
              <a:rPr lang="en-US" sz="2000" dirty="0" smtClean="0"/>
              <a:t> e </a:t>
            </a:r>
            <a:r>
              <a:rPr lang="en-US" sz="2000" dirty="0" err="1" smtClean="0"/>
              <a:t>tij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err="1" smtClean="0"/>
              <a:t>Klasa</a:t>
            </a:r>
            <a:r>
              <a:rPr lang="en-US" sz="2000" dirty="0" smtClean="0"/>
              <a:t> IX-3</a:t>
            </a:r>
            <a:br>
              <a:rPr lang="en-US" sz="2000" dirty="0" smtClean="0"/>
            </a:br>
            <a:r>
              <a:rPr lang="en-US" sz="2000" dirty="0" err="1" smtClean="0"/>
              <a:t>Punuar</a:t>
            </a:r>
            <a:r>
              <a:rPr lang="en-US" sz="2000" dirty="0" smtClean="0"/>
              <a:t> </a:t>
            </a:r>
            <a:r>
              <a:rPr lang="en-US" sz="2000" dirty="0" err="1" smtClean="0"/>
              <a:t>nga</a:t>
            </a:r>
            <a:r>
              <a:rPr lang="en-US" sz="2000" dirty="0" smtClean="0"/>
              <a:t> : Anita </a:t>
            </a:r>
            <a:r>
              <a:rPr lang="en-US" sz="2000" dirty="0" err="1" smtClean="0"/>
              <a:t>Bainca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Vushtrri</a:t>
            </a:r>
            <a:r>
              <a:rPr lang="en-US" sz="2000" dirty="0" smtClean="0"/>
              <a:t> , 2015</a:t>
            </a:r>
            <a:endParaRPr lang="en-US" sz="2000" dirty="0"/>
          </a:p>
        </p:txBody>
      </p:sp>
      <p:pic>
        <p:nvPicPr>
          <p:cNvPr id="4" name="Picture 3" descr="cm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0"/>
            <a:ext cx="3200400" cy="4038600"/>
          </a:xfrm>
          <a:prstGeom prst="rect">
            <a:avLst/>
          </a:prstGeom>
        </p:spPr>
      </p:pic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81000"/>
            <a:ext cx="10134600" cy="1371600"/>
          </a:xfrm>
        </p:spPr>
        <p:txBody>
          <a:bodyPr>
            <a:noAutofit/>
          </a:bodyPr>
          <a:lstStyle/>
          <a:p>
            <a:r>
              <a:rPr lang="en-US" sz="5400" b="1" dirty="0" err="1" smtClean="0">
                <a:latin typeface="+mn-lt"/>
              </a:rPr>
              <a:t>Nj</a:t>
            </a:r>
            <a:r>
              <a:rPr lang="en-US" sz="5400" b="1" dirty="0" err="1" smtClean="0"/>
              <a:t>ë</a:t>
            </a:r>
            <a:r>
              <a:rPr lang="en-US" sz="5400" b="1" dirty="0" err="1" smtClean="0">
                <a:latin typeface="+mn-lt"/>
              </a:rPr>
              <a:t>sit</a:t>
            </a:r>
            <a:r>
              <a:rPr lang="en-US" sz="5400" b="1" dirty="0" err="1" smtClean="0"/>
              <a:t>ë</a:t>
            </a:r>
            <a:r>
              <a:rPr lang="en-US" sz="5400" b="1" dirty="0" smtClean="0">
                <a:latin typeface="+mn-lt"/>
              </a:rPr>
              <a:t> </a:t>
            </a:r>
            <a:r>
              <a:rPr lang="en-US" sz="5400" b="1" dirty="0" err="1" smtClean="0">
                <a:latin typeface="+mn-lt"/>
              </a:rPr>
              <a:t>Hyr</a:t>
            </a:r>
            <a:r>
              <a:rPr lang="en-US" sz="5400" b="1" dirty="0" err="1" smtClean="0"/>
              <a:t>ë</a:t>
            </a:r>
            <a:r>
              <a:rPr lang="en-US" sz="5400" b="1" dirty="0" err="1" smtClean="0">
                <a:latin typeface="+mn-lt"/>
              </a:rPr>
              <a:t>se-Dal</a:t>
            </a:r>
            <a:r>
              <a:rPr lang="en-US" sz="5400" b="1" dirty="0" err="1" smtClean="0"/>
              <a:t>ë</a:t>
            </a:r>
            <a:r>
              <a:rPr lang="en-US" sz="5400" b="1" dirty="0" err="1" smtClean="0">
                <a:latin typeface="+mn-lt"/>
              </a:rPr>
              <a:t>se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/>
              <a:t>Përveq</a:t>
            </a:r>
            <a:r>
              <a:rPr lang="en-US" sz="2000" dirty="0" smtClean="0"/>
              <a:t> </a:t>
            </a:r>
            <a:r>
              <a:rPr lang="en-US" sz="2000" dirty="0" err="1" smtClean="0"/>
              <a:t>paisjeve</a:t>
            </a:r>
            <a:r>
              <a:rPr lang="en-US" sz="2000" dirty="0" smtClean="0"/>
              <a:t> </a:t>
            </a:r>
            <a:r>
              <a:rPr lang="en-US" sz="2000" dirty="0" err="1" smtClean="0"/>
              <a:t>që</a:t>
            </a:r>
            <a:r>
              <a:rPr lang="en-US" sz="2000" dirty="0" smtClean="0"/>
              <a:t> </a:t>
            </a:r>
            <a:r>
              <a:rPr lang="en-US" sz="2000" dirty="0" err="1" smtClean="0"/>
              <a:t>shërbejnë</a:t>
            </a:r>
            <a:r>
              <a:rPr lang="en-US" sz="2000" dirty="0" smtClean="0"/>
              <a:t> </a:t>
            </a:r>
            <a:r>
              <a:rPr lang="en-US" sz="2000" dirty="0" err="1" smtClean="0"/>
              <a:t>vetëm</a:t>
            </a:r>
            <a:r>
              <a:rPr lang="en-US" sz="2000" dirty="0" smtClean="0"/>
              <a:t> </a:t>
            </a:r>
            <a:r>
              <a:rPr lang="en-US" sz="2000" dirty="0" err="1" smtClean="0"/>
              <a:t>për</a:t>
            </a:r>
            <a:r>
              <a:rPr lang="en-US" sz="2000" dirty="0" smtClean="0"/>
              <a:t> </a:t>
            </a:r>
            <a:r>
              <a:rPr lang="en-US" sz="2000" dirty="0" err="1" smtClean="0"/>
              <a:t>hyrjen</a:t>
            </a:r>
            <a:r>
              <a:rPr lang="en-US" sz="2000" dirty="0" smtClean="0"/>
              <a:t> </a:t>
            </a:r>
            <a:r>
              <a:rPr lang="en-US" sz="2000" dirty="0" err="1" smtClean="0"/>
              <a:t>dhe</a:t>
            </a:r>
            <a:r>
              <a:rPr lang="en-US" sz="2000" dirty="0" smtClean="0"/>
              <a:t> </a:t>
            </a:r>
            <a:r>
              <a:rPr lang="en-US" sz="2000" dirty="0" err="1" smtClean="0"/>
              <a:t>daljen</a:t>
            </a:r>
            <a:r>
              <a:rPr lang="en-US" sz="2000" dirty="0" smtClean="0"/>
              <a:t> e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dhënave</a:t>
            </a:r>
            <a:r>
              <a:rPr lang="en-US" sz="2000" dirty="0" smtClean="0"/>
              <a:t> </a:t>
            </a:r>
            <a:r>
              <a:rPr lang="en-US" sz="2000" dirty="0" err="1" smtClean="0"/>
              <a:t>ekzistojnë</a:t>
            </a:r>
            <a:r>
              <a:rPr lang="en-US" sz="2000" dirty="0" smtClean="0"/>
              <a:t> </a:t>
            </a:r>
            <a:r>
              <a:rPr lang="en-US" sz="2000" dirty="0" err="1" smtClean="0"/>
              <a:t>paisje</a:t>
            </a:r>
            <a:r>
              <a:rPr lang="en-US" sz="2000" dirty="0" smtClean="0"/>
              <a:t> </a:t>
            </a:r>
            <a:r>
              <a:rPr lang="en-US" sz="2000" dirty="0" err="1" smtClean="0"/>
              <a:t>që</a:t>
            </a:r>
            <a:r>
              <a:rPr lang="en-US" sz="2000" dirty="0" smtClean="0"/>
              <a:t> </a:t>
            </a:r>
            <a:r>
              <a:rPr lang="en-US" sz="2000" dirty="0" err="1" smtClean="0"/>
              <a:t>shërbejnë</a:t>
            </a:r>
            <a:r>
              <a:rPr lang="en-US" sz="2000" dirty="0" smtClean="0"/>
              <a:t> </a:t>
            </a:r>
            <a:r>
              <a:rPr lang="en-US" sz="2000" dirty="0" err="1" smtClean="0"/>
              <a:t>njëkohësisht</a:t>
            </a:r>
            <a:r>
              <a:rPr lang="en-US" sz="2000" dirty="0" smtClean="0"/>
              <a:t> </a:t>
            </a:r>
            <a:r>
              <a:rPr lang="en-US" sz="2000" dirty="0" err="1" smtClean="0"/>
              <a:t>edhe</a:t>
            </a:r>
            <a:r>
              <a:rPr lang="en-US" sz="2000" dirty="0" smtClean="0"/>
              <a:t> </a:t>
            </a:r>
            <a:r>
              <a:rPr lang="en-US" sz="2000" dirty="0" err="1" smtClean="0"/>
              <a:t>për</a:t>
            </a:r>
            <a:r>
              <a:rPr lang="en-US" sz="2000" dirty="0" smtClean="0"/>
              <a:t> </a:t>
            </a:r>
            <a:r>
              <a:rPr lang="en-US" sz="2000" dirty="0" err="1" smtClean="0"/>
              <a:t>hyrje</a:t>
            </a:r>
            <a:r>
              <a:rPr lang="en-US" sz="2000" dirty="0" smtClean="0"/>
              <a:t> </a:t>
            </a:r>
            <a:r>
              <a:rPr lang="en-US" sz="2000" dirty="0" err="1" smtClean="0"/>
              <a:t>edhe</a:t>
            </a:r>
            <a:r>
              <a:rPr lang="en-US" sz="2000" dirty="0" smtClean="0"/>
              <a:t> </a:t>
            </a:r>
            <a:r>
              <a:rPr lang="en-US" sz="2000" dirty="0" err="1" smtClean="0"/>
              <a:t>për</a:t>
            </a:r>
            <a:r>
              <a:rPr lang="en-US" sz="2000" dirty="0" smtClean="0"/>
              <a:t> </a:t>
            </a:r>
            <a:r>
              <a:rPr lang="en-US" sz="2000" dirty="0" err="1" smtClean="0"/>
              <a:t>daljen</a:t>
            </a:r>
            <a:r>
              <a:rPr lang="en-US" sz="2000" dirty="0" smtClean="0"/>
              <a:t> e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dhënave.Paisje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tilla</a:t>
            </a:r>
            <a:r>
              <a:rPr lang="en-US" sz="2000" dirty="0" smtClean="0"/>
              <a:t> </a:t>
            </a:r>
            <a:r>
              <a:rPr lang="en-US" sz="2000" dirty="0" err="1" smtClean="0"/>
              <a:t>janë</a:t>
            </a:r>
            <a:r>
              <a:rPr lang="en-US" sz="2000" dirty="0" smtClean="0"/>
              <a:t> </a:t>
            </a:r>
            <a:r>
              <a:rPr lang="en-US" sz="2000" dirty="0" err="1" smtClean="0"/>
              <a:t>disqet,disketat,CD-ROM,modemët,kartelat</a:t>
            </a:r>
            <a:r>
              <a:rPr lang="en-US" sz="2000" dirty="0" smtClean="0"/>
              <a:t> e </a:t>
            </a:r>
            <a:r>
              <a:rPr lang="en-US" sz="2000" dirty="0" err="1" smtClean="0"/>
              <a:t>zërit</a:t>
            </a:r>
            <a:r>
              <a:rPr lang="en-US" sz="2000" dirty="0" smtClean="0"/>
              <a:t> </a:t>
            </a:r>
            <a:r>
              <a:rPr lang="en-US" sz="2000" dirty="0" err="1" smtClean="0"/>
              <a:t>etj.Për</a:t>
            </a:r>
            <a:r>
              <a:rPr lang="en-US" sz="2000" dirty="0" smtClean="0"/>
              <a:t> to </a:t>
            </a:r>
            <a:r>
              <a:rPr lang="en-US" sz="2000" dirty="0" err="1" smtClean="0"/>
              <a:t>përdoret</a:t>
            </a:r>
            <a:r>
              <a:rPr lang="en-US" sz="2000" dirty="0" smtClean="0"/>
              <a:t> </a:t>
            </a:r>
            <a:r>
              <a:rPr lang="en-US" sz="2000" dirty="0" err="1" smtClean="0"/>
              <a:t>edhe</a:t>
            </a:r>
            <a:r>
              <a:rPr lang="en-US" sz="2000" dirty="0" smtClean="0"/>
              <a:t> </a:t>
            </a:r>
            <a:r>
              <a:rPr lang="en-US" sz="2000" dirty="0" err="1" smtClean="0"/>
              <a:t>shprehja</a:t>
            </a:r>
            <a:r>
              <a:rPr lang="en-US" sz="2000" dirty="0" smtClean="0"/>
              <a:t> </a:t>
            </a:r>
            <a:r>
              <a:rPr lang="en-US" sz="2000" dirty="0" err="1" smtClean="0"/>
              <a:t>njesi</a:t>
            </a:r>
            <a:r>
              <a:rPr lang="en-US" sz="2000" dirty="0" smtClean="0"/>
              <a:t> </a:t>
            </a:r>
            <a:r>
              <a:rPr lang="en-US" sz="2000" dirty="0" err="1" smtClean="0"/>
              <a:t>hyrese-dalese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pic>
        <p:nvPicPr>
          <p:cNvPr id="4" name="Picture 3" descr="diske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4191000"/>
            <a:ext cx="1981200" cy="2190750"/>
          </a:xfrm>
          <a:prstGeom prst="rect">
            <a:avLst/>
          </a:prstGeom>
        </p:spPr>
      </p:pic>
      <p:pic>
        <p:nvPicPr>
          <p:cNvPr id="5" name="Picture 4" descr="modem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4267200"/>
            <a:ext cx="2133600" cy="2286000"/>
          </a:xfrm>
          <a:prstGeom prst="rect">
            <a:avLst/>
          </a:prstGeom>
        </p:spPr>
      </p:pic>
      <p:pic>
        <p:nvPicPr>
          <p:cNvPr id="6" name="Picture 5" descr="cdro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7400" y="4419600"/>
            <a:ext cx="1495425" cy="18049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latin typeface="+mn-lt"/>
              </a:rPr>
              <a:t>Programet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q-AL" sz="2000" b="1" dirty="0" smtClean="0"/>
              <a:t>Programet</a:t>
            </a:r>
            <a:r>
              <a:rPr lang="sq-AL" sz="2000" dirty="0" smtClean="0"/>
              <a:t> janë të dhëna udhëzuese elektronike,që përpunohen nga specialistet (programeret) për ti treguar komponentës harduerike si të punoj dhe se çfarë duhet të bëjë.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sq-AL" sz="2000" dirty="0" smtClean="0"/>
              <a:t>Pa programe çdo kompjuter do të ishte një kuti e pajetë,thjeshtë një grumbull materialesh metali pa ndonjë funksion.</a:t>
            </a:r>
            <a:endParaRPr lang="en-US" sz="2000" dirty="0" smtClean="0"/>
          </a:p>
          <a:p>
            <a:endParaRPr lang="en-US" dirty="0"/>
          </a:p>
        </p:txBody>
      </p:sp>
      <p:pic>
        <p:nvPicPr>
          <p:cNvPr id="4" name="Picture 3" descr="softw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4876800"/>
            <a:ext cx="3733800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latin typeface="+mn-lt"/>
              </a:rPr>
              <a:t>Literatura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Wikipedia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Google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Libri</a:t>
            </a:r>
            <a:r>
              <a:rPr lang="en-US" sz="2000" dirty="0" smtClean="0"/>
              <a:t> I </a:t>
            </a:r>
            <a:r>
              <a:rPr lang="en-US" sz="2000" dirty="0" err="1" smtClean="0"/>
              <a:t>Informatikës</a:t>
            </a:r>
            <a:r>
              <a:rPr lang="en-US" sz="2000" dirty="0" smtClean="0"/>
              <a:t> </a:t>
            </a:r>
            <a:r>
              <a:rPr lang="en-US" sz="2000" dirty="0" err="1" smtClean="0"/>
              <a:t>nga</a:t>
            </a:r>
            <a:r>
              <a:rPr lang="en-US" sz="2000" dirty="0" smtClean="0"/>
              <a:t> </a:t>
            </a:r>
            <a:r>
              <a:rPr lang="en-US" sz="2000" dirty="0" err="1" smtClean="0"/>
              <a:t>Muhamer</a:t>
            </a:r>
            <a:r>
              <a:rPr lang="en-US" sz="2000" dirty="0" smtClean="0"/>
              <a:t> </a:t>
            </a:r>
            <a:r>
              <a:rPr lang="en-US" sz="2000" dirty="0" err="1" smtClean="0"/>
              <a:t>Ujkani</a:t>
            </a:r>
            <a:r>
              <a:rPr lang="en-US" sz="2000" dirty="0" smtClean="0"/>
              <a:t> </a:t>
            </a:r>
            <a:r>
              <a:rPr lang="en-US" sz="2000" dirty="0" err="1" smtClean="0"/>
              <a:t>kl</a:t>
            </a:r>
            <a:r>
              <a:rPr lang="en-US" sz="2000" dirty="0" smtClean="0"/>
              <a:t> </a:t>
            </a:r>
            <a:r>
              <a:rPr lang="en-US" sz="2000" dirty="0" err="1" smtClean="0"/>
              <a:t>Vlll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  <p:pic>
        <p:nvPicPr>
          <p:cNvPr id="4" name="Picture 3" descr="thn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3429000"/>
            <a:ext cx="4876800" cy="3200400"/>
          </a:xfrm>
          <a:prstGeom prst="rect">
            <a:avLst/>
          </a:prstGeom>
        </p:spPr>
      </p:pic>
    </p:spTree>
  </p:cSld>
  <p:clrMapOvr>
    <a:masterClrMapping/>
  </p:clrMapOvr>
  <p:transition spd="slow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en-US" sz="6000" b="1" dirty="0" err="1" smtClean="0">
                <a:latin typeface="+mn-lt"/>
              </a:rPr>
              <a:t>P</a:t>
            </a:r>
            <a:r>
              <a:rPr lang="en-US" sz="6000" b="1" dirty="0" err="1" smtClean="0"/>
              <a:t>ë</a:t>
            </a:r>
            <a:r>
              <a:rPr lang="en-US" sz="6000" b="1" dirty="0" err="1" smtClean="0">
                <a:latin typeface="+mn-lt"/>
              </a:rPr>
              <a:t>rmbajtja</a:t>
            </a:r>
            <a:r>
              <a:rPr lang="en-US" sz="5400" b="1" dirty="0" smtClean="0">
                <a:latin typeface="+mn-lt"/>
              </a:rPr>
              <a:t> e </a:t>
            </a:r>
            <a:r>
              <a:rPr lang="en-US" sz="5400" b="1" dirty="0" err="1" smtClean="0">
                <a:latin typeface="+mn-lt"/>
              </a:rPr>
              <a:t>punimit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None/>
            </a:pPr>
            <a:r>
              <a:rPr lang="en-US" sz="2000" dirty="0" smtClean="0"/>
              <a:t>      </a:t>
            </a:r>
            <a:r>
              <a:rPr lang="en-US" sz="2000" dirty="0" err="1" smtClean="0"/>
              <a:t>Hyrja</a:t>
            </a:r>
            <a:r>
              <a:rPr lang="en-US" sz="2000" dirty="0" smtClean="0"/>
              <a:t>………………………………………………….3</a:t>
            </a:r>
            <a:br>
              <a:rPr lang="en-US" sz="2000" dirty="0" smtClean="0"/>
            </a:br>
            <a:r>
              <a:rPr lang="en-US" sz="2000" dirty="0" err="1" smtClean="0"/>
              <a:t>Ndarja</a:t>
            </a:r>
            <a:r>
              <a:rPr lang="en-US" sz="2000" dirty="0" smtClean="0"/>
              <a:t> e </a:t>
            </a:r>
            <a:r>
              <a:rPr lang="en-US" sz="2000" dirty="0" err="1" smtClean="0"/>
              <a:t>kompjuterit</a:t>
            </a:r>
            <a:r>
              <a:rPr lang="en-US" sz="2000" dirty="0" smtClean="0"/>
              <a:t>………………………….4</a:t>
            </a:r>
            <a:br>
              <a:rPr lang="en-US" sz="2000" dirty="0" smtClean="0"/>
            </a:br>
            <a:r>
              <a:rPr lang="en-US" sz="2000" dirty="0" err="1" smtClean="0"/>
              <a:t>Hardueri</a:t>
            </a:r>
            <a:r>
              <a:rPr lang="en-US" sz="2000" dirty="0" smtClean="0"/>
              <a:t>……………………………………………..5</a:t>
            </a:r>
            <a:br>
              <a:rPr lang="en-US" sz="2000" dirty="0" smtClean="0"/>
            </a:br>
            <a:r>
              <a:rPr lang="en-US" sz="2000" dirty="0" err="1" smtClean="0"/>
              <a:t>Softueri</a:t>
            </a:r>
            <a:r>
              <a:rPr lang="en-US" sz="2000" dirty="0" smtClean="0"/>
              <a:t>……………………………………………….6</a:t>
            </a:r>
            <a:br>
              <a:rPr lang="en-US" sz="2000" dirty="0" smtClean="0"/>
            </a:br>
            <a:r>
              <a:rPr lang="en-US" sz="2000" dirty="0" err="1" smtClean="0"/>
              <a:t>Njësitë</a:t>
            </a:r>
            <a:r>
              <a:rPr lang="en-US" sz="2000" dirty="0" smtClean="0"/>
              <a:t> </a:t>
            </a:r>
            <a:r>
              <a:rPr lang="en-US" sz="2000" dirty="0" err="1" smtClean="0"/>
              <a:t>hyrëse</a:t>
            </a:r>
            <a:r>
              <a:rPr lang="en-US" sz="2000" dirty="0" smtClean="0"/>
              <a:t> ……………………………………7</a:t>
            </a:r>
            <a:br>
              <a:rPr lang="en-US" sz="2000" dirty="0" smtClean="0"/>
            </a:br>
            <a:r>
              <a:rPr lang="en-US" sz="2000" dirty="0" err="1" smtClean="0"/>
              <a:t>Njësitë</a:t>
            </a:r>
            <a:r>
              <a:rPr lang="en-US" sz="2000" dirty="0" smtClean="0"/>
              <a:t> </a:t>
            </a:r>
            <a:r>
              <a:rPr lang="en-US" sz="2000" dirty="0" err="1" smtClean="0"/>
              <a:t>qëndrore</a:t>
            </a:r>
            <a:r>
              <a:rPr lang="en-US" sz="2000" dirty="0" smtClean="0"/>
              <a:t> ……………………….………8</a:t>
            </a:r>
            <a:br>
              <a:rPr lang="en-US" sz="2000" dirty="0" smtClean="0"/>
            </a:br>
            <a:r>
              <a:rPr lang="en-US" sz="2000" dirty="0" err="1" smtClean="0"/>
              <a:t>Njësitë</a:t>
            </a:r>
            <a:r>
              <a:rPr lang="en-US" sz="2000" dirty="0" smtClean="0"/>
              <a:t> </a:t>
            </a:r>
            <a:r>
              <a:rPr lang="en-US" sz="2000" dirty="0" err="1" smtClean="0"/>
              <a:t>dalëse</a:t>
            </a:r>
            <a:r>
              <a:rPr lang="en-US" sz="2000" dirty="0" smtClean="0"/>
              <a:t> ……………………………………9</a:t>
            </a:r>
            <a:br>
              <a:rPr lang="en-US" sz="2000" dirty="0" smtClean="0"/>
            </a:br>
            <a:r>
              <a:rPr lang="en-US" sz="2000" dirty="0" err="1" smtClean="0"/>
              <a:t>Njësitë</a:t>
            </a:r>
            <a:r>
              <a:rPr lang="en-US" sz="2000" dirty="0" smtClean="0"/>
              <a:t> </a:t>
            </a:r>
            <a:r>
              <a:rPr lang="en-US" sz="2000" dirty="0" err="1" smtClean="0"/>
              <a:t>hyrëse</a:t>
            </a:r>
            <a:r>
              <a:rPr lang="en-US" sz="2000" dirty="0" smtClean="0"/>
              <a:t> </a:t>
            </a:r>
            <a:r>
              <a:rPr lang="en-US" sz="2000" dirty="0" err="1" smtClean="0"/>
              <a:t>dalëse</a:t>
            </a:r>
            <a:r>
              <a:rPr lang="en-US" sz="2000" dirty="0" smtClean="0"/>
              <a:t> ………………………10</a:t>
            </a:r>
            <a:br>
              <a:rPr lang="en-US" sz="2000" dirty="0" smtClean="0"/>
            </a:br>
            <a:r>
              <a:rPr lang="en-US" sz="2000" dirty="0" err="1" smtClean="0"/>
              <a:t>Programet</a:t>
            </a:r>
            <a:r>
              <a:rPr lang="en-US" sz="2000" smtClean="0"/>
              <a:t>………..……………………………….</a:t>
            </a:r>
            <a:r>
              <a:rPr lang="en-US" sz="2000" dirty="0" smtClean="0"/>
              <a:t>11</a:t>
            </a:r>
            <a:br>
              <a:rPr lang="en-US" sz="2000" dirty="0" smtClean="0"/>
            </a:br>
            <a:r>
              <a:rPr lang="en-US" sz="2000" dirty="0" err="1" smtClean="0"/>
              <a:t>Literatura</a:t>
            </a:r>
            <a:r>
              <a:rPr lang="en-US" sz="2000" dirty="0" smtClean="0"/>
              <a:t> ………………………………………….12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latin typeface="+mn-lt"/>
              </a:rPr>
              <a:t>Hyrje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 smtClean="0"/>
              <a:t>Kompjuteri</a:t>
            </a:r>
            <a:r>
              <a:rPr lang="en-US" sz="2000" dirty="0" smtClean="0"/>
              <a:t> (lat. </a:t>
            </a:r>
            <a:r>
              <a:rPr lang="en-US" sz="2000" dirty="0" err="1" smtClean="0"/>
              <a:t>computere</a:t>
            </a:r>
            <a:r>
              <a:rPr lang="en-US" sz="2000" dirty="0" smtClean="0"/>
              <a:t> = </a:t>
            </a:r>
            <a:r>
              <a:rPr lang="en-US" sz="2000" dirty="0" err="1" smtClean="0"/>
              <a:t>mbledh</a:t>
            </a:r>
            <a:r>
              <a:rPr lang="en-US" sz="2000" dirty="0" smtClean="0"/>
              <a:t>, </a:t>
            </a:r>
            <a:r>
              <a:rPr lang="en-US" sz="2000" dirty="0" err="1" smtClean="0"/>
              <a:t>njehsoj</a:t>
            </a:r>
            <a:r>
              <a:rPr lang="en-US" sz="2000" dirty="0" smtClean="0"/>
              <a:t>) </a:t>
            </a:r>
            <a:r>
              <a:rPr lang="en-US" sz="2000" dirty="0" err="1" smtClean="0"/>
              <a:t>është</a:t>
            </a:r>
            <a:r>
              <a:rPr lang="en-US" sz="2000" dirty="0" smtClean="0"/>
              <a:t> </a:t>
            </a:r>
            <a:r>
              <a:rPr lang="en-US" sz="2000" dirty="0" err="1" smtClean="0"/>
              <a:t>një</a:t>
            </a:r>
            <a:r>
              <a:rPr lang="en-US" sz="2000" dirty="0" smtClean="0"/>
              <a:t> </a:t>
            </a:r>
            <a:r>
              <a:rPr lang="en-US" sz="2000" dirty="0" err="1" smtClean="0"/>
              <a:t>pajisje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elektronike</a:t>
            </a:r>
            <a:r>
              <a:rPr lang="en-US" sz="2000" dirty="0" smtClean="0"/>
              <a:t> </a:t>
            </a:r>
            <a:r>
              <a:rPr lang="en-US" sz="2000" dirty="0" err="1" smtClean="0"/>
              <a:t>që</a:t>
            </a:r>
            <a:r>
              <a:rPr lang="en-US" sz="2000" dirty="0" smtClean="0"/>
              <a:t> </a:t>
            </a:r>
            <a:r>
              <a:rPr lang="en-US" sz="2000" dirty="0" err="1" smtClean="0"/>
              <a:t>ruan</a:t>
            </a:r>
            <a:r>
              <a:rPr lang="en-US" sz="2000" dirty="0" smtClean="0"/>
              <a:t> </a:t>
            </a:r>
            <a:r>
              <a:rPr lang="en-US" sz="2000" dirty="0" err="1" smtClean="0"/>
              <a:t>dhe</a:t>
            </a:r>
            <a:r>
              <a:rPr lang="en-US" sz="2000" dirty="0" smtClean="0"/>
              <a:t> </a:t>
            </a:r>
            <a:r>
              <a:rPr lang="en-US" sz="2000" dirty="0" err="1" smtClean="0"/>
              <a:t>përpunon</a:t>
            </a:r>
            <a:r>
              <a:rPr lang="en-US" sz="2000" dirty="0" smtClean="0"/>
              <a:t> </a:t>
            </a:r>
            <a:r>
              <a:rPr lang="en-US" sz="2000" dirty="0" err="1" smtClean="0"/>
              <a:t>te</a:t>
            </a:r>
            <a:r>
              <a:rPr lang="en-US" sz="2000" dirty="0" smtClean="0"/>
              <a:t> </a:t>
            </a:r>
            <a:r>
              <a:rPr lang="en-US" sz="2000" dirty="0" err="1" smtClean="0"/>
              <a:t>dhenat</a:t>
            </a:r>
            <a:r>
              <a:rPr lang="en-US" sz="2000" dirty="0" smtClean="0"/>
              <a:t> </a:t>
            </a:r>
            <a:r>
              <a:rPr lang="en-US" sz="2000" dirty="0" err="1" smtClean="0"/>
              <a:t>sipas</a:t>
            </a:r>
            <a:r>
              <a:rPr lang="en-US" sz="2000" dirty="0" smtClean="0"/>
              <a:t> </a:t>
            </a:r>
            <a:r>
              <a:rPr lang="en-US" sz="2000" dirty="0" err="1" smtClean="0"/>
              <a:t>një</a:t>
            </a:r>
            <a:r>
              <a:rPr lang="en-US" sz="2000" dirty="0" smtClean="0"/>
              <a:t> </a:t>
            </a:r>
            <a:r>
              <a:rPr lang="en-US" sz="2000" dirty="0" err="1" smtClean="0"/>
              <a:t>liste</a:t>
            </a:r>
            <a:r>
              <a:rPr lang="en-US" sz="2000" dirty="0" smtClean="0"/>
              <a:t> </a:t>
            </a:r>
            <a:r>
              <a:rPr lang="en-US" sz="2000" dirty="0" err="1" smtClean="0"/>
              <a:t>udhezuese</a:t>
            </a:r>
            <a:r>
              <a:rPr lang="en-US" sz="2000" dirty="0" smtClean="0"/>
              <a:t>. </a:t>
            </a:r>
            <a:r>
              <a:rPr lang="en-US" sz="2000" dirty="0" err="1" smtClean="0"/>
              <a:t>Kompjuter</a:t>
            </a:r>
            <a:r>
              <a:rPr lang="en-US" sz="2000" dirty="0" smtClean="0"/>
              <a:t> </a:t>
            </a:r>
            <a:r>
              <a:rPr lang="en-US" sz="2000" dirty="0" err="1" smtClean="0"/>
              <a:t>quajmë</a:t>
            </a:r>
            <a:r>
              <a:rPr lang="en-US" sz="2000" dirty="0" smtClean="0"/>
              <a:t> </a:t>
            </a:r>
            <a:r>
              <a:rPr lang="en-US" sz="2000" dirty="0" err="1" smtClean="0"/>
              <a:t>një</a:t>
            </a:r>
            <a:r>
              <a:rPr lang="en-US" sz="2000" dirty="0" smtClean="0"/>
              <a:t> </a:t>
            </a:r>
            <a:r>
              <a:rPr lang="en-US" sz="2000" dirty="0" err="1" smtClean="0"/>
              <a:t>mekanizëm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automatizuar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cili</a:t>
            </a:r>
            <a:r>
              <a:rPr lang="en-US" sz="2000" dirty="0" smtClean="0"/>
              <a:t> </a:t>
            </a:r>
            <a:r>
              <a:rPr lang="en-US" sz="2000" dirty="0" err="1" smtClean="0"/>
              <a:t>transformon</a:t>
            </a:r>
            <a:r>
              <a:rPr lang="en-US" sz="2000" dirty="0" smtClean="0"/>
              <a:t> </a:t>
            </a:r>
            <a:r>
              <a:rPr lang="en-US" sz="2000" dirty="0" err="1" smtClean="0"/>
              <a:t>një</a:t>
            </a:r>
            <a:r>
              <a:rPr lang="en-US" sz="2000" dirty="0" smtClean="0"/>
              <a:t> </a:t>
            </a:r>
            <a:r>
              <a:rPr lang="en-US" sz="2000" dirty="0" err="1" smtClean="0"/>
              <a:t>njësi</a:t>
            </a:r>
            <a:r>
              <a:rPr lang="en-US" sz="2000" dirty="0" smtClean="0"/>
              <a:t> impulsive </a:t>
            </a:r>
            <a:r>
              <a:rPr lang="en-US" sz="2000" dirty="0" err="1" smtClean="0"/>
              <a:t>në</a:t>
            </a:r>
            <a:r>
              <a:rPr lang="en-US" sz="2000" dirty="0" smtClean="0"/>
              <a:t> </a:t>
            </a:r>
            <a:r>
              <a:rPr lang="en-US" sz="2000" dirty="0" err="1" smtClean="0"/>
              <a:t>një</a:t>
            </a:r>
            <a:r>
              <a:rPr lang="en-US" sz="2000" dirty="0" smtClean="0"/>
              <a:t> </a:t>
            </a:r>
            <a:r>
              <a:rPr lang="en-US" sz="2000" dirty="0" err="1" smtClean="0"/>
              <a:t>tjetër</a:t>
            </a:r>
            <a:r>
              <a:rPr lang="en-US" sz="2000" dirty="0" smtClean="0"/>
              <a:t> </a:t>
            </a:r>
            <a:r>
              <a:rPr lang="en-US" sz="2000" dirty="0" err="1" smtClean="0"/>
              <a:t>ose</a:t>
            </a:r>
            <a:r>
              <a:rPr lang="en-US" sz="2000" dirty="0" smtClean="0"/>
              <a:t> </a:t>
            </a:r>
            <a:r>
              <a:rPr lang="en-US" sz="2000" dirty="0" err="1" smtClean="0"/>
              <a:t>krijon</a:t>
            </a:r>
            <a:r>
              <a:rPr lang="en-US" sz="2000" dirty="0" smtClean="0"/>
              <a:t> </a:t>
            </a:r>
            <a:r>
              <a:rPr lang="en-US" sz="2000" dirty="0" err="1" smtClean="0"/>
              <a:t>një</a:t>
            </a:r>
            <a:r>
              <a:rPr lang="en-US" sz="2000" dirty="0" smtClean="0"/>
              <a:t> </a:t>
            </a:r>
            <a:r>
              <a:rPr lang="en-US" sz="2000" dirty="0" err="1" smtClean="0"/>
              <a:t>njësi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re.</a:t>
            </a:r>
            <a:br>
              <a:rPr lang="en-US" sz="2000" dirty="0" smtClean="0"/>
            </a:br>
            <a:endParaRPr lang="en-US" sz="2000" dirty="0"/>
          </a:p>
        </p:txBody>
      </p:sp>
      <p:pic>
        <p:nvPicPr>
          <p:cNvPr id="4" name="Picture 3" descr="kompju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114800"/>
            <a:ext cx="2362200" cy="2743200"/>
          </a:xfrm>
          <a:prstGeom prst="rect">
            <a:avLst/>
          </a:prstGeom>
        </p:spPr>
      </p:pic>
      <p:pic>
        <p:nvPicPr>
          <p:cNvPr id="5" name="Picture 4" descr="mmmmm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0" y="4343400"/>
            <a:ext cx="37338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err="1" smtClean="0">
                <a:latin typeface="+mn-lt"/>
              </a:rPr>
              <a:t>Ndarja</a:t>
            </a:r>
            <a:r>
              <a:rPr lang="en-US" sz="5400" b="1" dirty="0" smtClean="0">
                <a:latin typeface="+mn-lt"/>
              </a:rPr>
              <a:t> e </a:t>
            </a:r>
            <a:r>
              <a:rPr lang="en-US" sz="5400" b="1" dirty="0" err="1" smtClean="0">
                <a:latin typeface="+mn-lt"/>
              </a:rPr>
              <a:t>Kompjuterit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/>
              <a:t>Në</a:t>
            </a:r>
            <a:r>
              <a:rPr lang="en-US" sz="2000" dirty="0" smtClean="0"/>
              <a:t> </a:t>
            </a:r>
            <a:r>
              <a:rPr lang="en-US" sz="2000" dirty="0" err="1" smtClean="0"/>
              <a:t>pergjithësi</a:t>
            </a:r>
            <a:r>
              <a:rPr lang="en-US" sz="2000" dirty="0" smtClean="0"/>
              <a:t> </a:t>
            </a:r>
            <a:r>
              <a:rPr lang="en-US" sz="2000" dirty="0" err="1" smtClean="0"/>
              <a:t>qdo</a:t>
            </a:r>
            <a:r>
              <a:rPr lang="en-US" sz="2000" dirty="0" smtClean="0"/>
              <a:t> </a:t>
            </a:r>
            <a:r>
              <a:rPr lang="en-US" sz="2000" dirty="0" err="1" smtClean="0"/>
              <a:t>kompjuter</a:t>
            </a:r>
            <a:r>
              <a:rPr lang="en-US" sz="2000" dirty="0" smtClean="0"/>
              <a:t> </a:t>
            </a:r>
            <a:r>
              <a:rPr lang="en-US" sz="2000" dirty="0" err="1" smtClean="0"/>
              <a:t>ndahet</a:t>
            </a:r>
            <a:r>
              <a:rPr lang="en-US" sz="2000" dirty="0" smtClean="0"/>
              <a:t> </a:t>
            </a:r>
            <a:r>
              <a:rPr lang="en-US" sz="2000" dirty="0" err="1" smtClean="0"/>
              <a:t>në</a:t>
            </a:r>
            <a:r>
              <a:rPr lang="en-US" sz="2000" dirty="0" smtClean="0"/>
              <a:t> </a:t>
            </a:r>
            <a:r>
              <a:rPr lang="en-US" sz="2000" dirty="0" err="1" smtClean="0"/>
              <a:t>dy</a:t>
            </a:r>
            <a:r>
              <a:rPr lang="en-US" sz="2000" dirty="0" smtClean="0"/>
              <a:t> </a:t>
            </a:r>
            <a:r>
              <a:rPr lang="en-US" sz="2000" dirty="0" err="1" smtClean="0"/>
              <a:t>pjesë</a:t>
            </a:r>
            <a:r>
              <a:rPr lang="en-US" sz="2000" dirty="0" smtClean="0"/>
              <a:t> </a:t>
            </a:r>
            <a:r>
              <a:rPr lang="en-US" sz="2000" dirty="0" err="1" smtClean="0"/>
              <a:t>në</a:t>
            </a:r>
            <a:r>
              <a:rPr lang="en-US" sz="2000" dirty="0" smtClean="0"/>
              <a:t>:</a:t>
            </a:r>
            <a:br>
              <a:rPr lang="en-US" sz="2000" dirty="0" smtClean="0"/>
            </a:br>
            <a:r>
              <a:rPr lang="en-US" sz="2000" dirty="0" err="1" smtClean="0"/>
              <a:t>Harduer</a:t>
            </a:r>
            <a:r>
              <a:rPr lang="en-US" sz="2000" dirty="0" smtClean="0"/>
              <a:t> </a:t>
            </a:r>
            <a:r>
              <a:rPr lang="en-US" sz="2000" b="1" dirty="0" smtClean="0"/>
              <a:t>(Hardware)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Softuer</a:t>
            </a:r>
            <a:r>
              <a:rPr lang="en-US" sz="2000" dirty="0" smtClean="0"/>
              <a:t> </a:t>
            </a:r>
            <a:r>
              <a:rPr lang="en-US" sz="2000" b="1" dirty="0" smtClean="0"/>
              <a:t>(Software)</a:t>
            </a:r>
          </a:p>
          <a:p>
            <a:pPr>
              <a:lnSpc>
                <a:spcPct val="150000"/>
              </a:lnSpc>
            </a:pPr>
            <a:r>
              <a:rPr lang="sq-AL" sz="2000" dirty="0" smtClean="0"/>
              <a:t>Hardueri dhe softueri funksionojnë dhe veprojnë si një tërësi dhe njëri pa tjetrin nuk  do të mund  të funksionojnë dhe të kryejnë punët e nevojshme.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 smtClean="0"/>
          </a:p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pic>
        <p:nvPicPr>
          <p:cNvPr id="4" name="Picture 3" descr="9999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419600"/>
            <a:ext cx="2362200" cy="2057400"/>
          </a:xfrm>
          <a:prstGeom prst="rect">
            <a:avLst/>
          </a:prstGeom>
        </p:spPr>
      </p:pic>
      <p:pic>
        <p:nvPicPr>
          <p:cNvPr id="7" name="Picture 6" descr="sh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4495800"/>
            <a:ext cx="33528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latin typeface="+mn-lt"/>
              </a:rPr>
              <a:t>Hardueri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q-AL" sz="2000" b="1" dirty="0" smtClean="0"/>
              <a:t>Me harduer </a:t>
            </a:r>
            <a:r>
              <a:rPr lang="sq-AL" sz="2000" dirty="0" smtClean="0"/>
              <a:t>- kuptojmë tërësinë fizike,mekanike,përkatësisht pjesën e ngurtë(e prekshme)të kompjuterit.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sq-AL" sz="2000" dirty="0" smtClean="0"/>
              <a:t>Hardueri i kompjuterit kryesisht ndahet në tri njësi:</a:t>
            </a:r>
            <a:endParaRPr lang="en-US" sz="2000" dirty="0" smtClean="0"/>
          </a:p>
          <a:p>
            <a:pPr lvl="0">
              <a:lnSpc>
                <a:spcPct val="150000"/>
              </a:lnSpc>
            </a:pPr>
            <a:r>
              <a:rPr lang="sq-AL" sz="2000" dirty="0" smtClean="0"/>
              <a:t>Njësi hyrëse</a:t>
            </a:r>
            <a:endParaRPr lang="en-US" sz="2000" dirty="0" smtClean="0"/>
          </a:p>
          <a:p>
            <a:pPr lvl="0">
              <a:lnSpc>
                <a:spcPct val="150000"/>
              </a:lnSpc>
            </a:pPr>
            <a:r>
              <a:rPr lang="sq-AL" sz="2000" dirty="0" smtClean="0"/>
              <a:t>Njësi qendrore</a:t>
            </a:r>
            <a:endParaRPr lang="en-US" sz="2000" dirty="0" smtClean="0"/>
          </a:p>
          <a:p>
            <a:pPr lvl="0">
              <a:lnSpc>
                <a:spcPct val="150000"/>
              </a:lnSpc>
            </a:pPr>
            <a:r>
              <a:rPr lang="sq-AL" sz="2000" dirty="0" smtClean="0"/>
              <a:t>Njësi dalëse</a:t>
            </a:r>
            <a:endParaRPr lang="en-US" sz="2000" dirty="0" smtClean="0"/>
          </a:p>
          <a:p>
            <a:endParaRPr lang="en-US" dirty="0"/>
          </a:p>
        </p:txBody>
      </p:sp>
      <p:pic>
        <p:nvPicPr>
          <p:cNvPr id="5" name="Picture 4" descr="900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3505200"/>
            <a:ext cx="5257800" cy="3031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latin typeface="+mn-lt"/>
              </a:rPr>
              <a:t>Softueri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q-AL" sz="2000" b="1" dirty="0" smtClean="0"/>
              <a:t>Me softuer</a:t>
            </a:r>
            <a:r>
              <a:rPr lang="sq-AL" sz="2000" dirty="0" smtClean="0"/>
              <a:t> - kuptojmë tërësinë e programeve që e bëjnë kompjuterin të kryej detyra të ndryshme.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Termi</a:t>
            </a:r>
            <a:r>
              <a:rPr lang="en-US" sz="2000" dirty="0" smtClean="0"/>
              <a:t> </a:t>
            </a:r>
            <a:r>
              <a:rPr lang="en-US" sz="2000" dirty="0" err="1" smtClean="0"/>
              <a:t>softuer</a:t>
            </a:r>
            <a:r>
              <a:rPr lang="en-US" sz="2000" dirty="0" smtClean="0"/>
              <a:t> ka </a:t>
            </a:r>
            <a:r>
              <a:rPr lang="en-US" sz="2000" dirty="0" err="1" smtClean="0"/>
              <a:t>lindur</a:t>
            </a:r>
            <a:r>
              <a:rPr lang="en-US" sz="2000" dirty="0" smtClean="0"/>
              <a:t> </a:t>
            </a:r>
            <a:r>
              <a:rPr lang="en-US" sz="2000" dirty="0" err="1" smtClean="0"/>
              <a:t>si</a:t>
            </a:r>
            <a:r>
              <a:rPr lang="en-US" sz="2000" dirty="0" smtClean="0"/>
              <a:t> </a:t>
            </a:r>
            <a:r>
              <a:rPr lang="en-US" sz="2000" dirty="0" err="1" smtClean="0"/>
              <a:t>kontrast</a:t>
            </a:r>
            <a:r>
              <a:rPr lang="en-US" sz="2000" dirty="0" smtClean="0"/>
              <a:t> I </a:t>
            </a:r>
            <a:r>
              <a:rPr lang="en-US" sz="2000" dirty="0" err="1" smtClean="0"/>
              <a:t>termit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vjetër</a:t>
            </a:r>
            <a:r>
              <a:rPr lang="en-US" sz="2000" dirty="0" smtClean="0"/>
              <a:t> </a:t>
            </a:r>
            <a:r>
              <a:rPr lang="en-US" sz="2000" dirty="0" err="1" smtClean="0"/>
              <a:t>harduer.Ndryshe</a:t>
            </a:r>
            <a:r>
              <a:rPr lang="en-US" sz="2000" dirty="0" smtClean="0"/>
              <a:t> </a:t>
            </a:r>
            <a:r>
              <a:rPr lang="en-US" sz="2000" dirty="0" err="1" smtClean="0"/>
              <a:t>nga</a:t>
            </a:r>
            <a:r>
              <a:rPr lang="en-US" sz="2000" dirty="0" smtClean="0"/>
              <a:t> </a:t>
            </a:r>
            <a:r>
              <a:rPr lang="en-US" sz="2000" dirty="0" err="1" smtClean="0"/>
              <a:t>hardueri</a:t>
            </a:r>
            <a:r>
              <a:rPr lang="en-US" sz="2000" dirty="0" smtClean="0"/>
              <a:t> , </a:t>
            </a:r>
            <a:r>
              <a:rPr lang="en-US" sz="2000" dirty="0" err="1" smtClean="0"/>
              <a:t>softueri</a:t>
            </a:r>
            <a:r>
              <a:rPr lang="en-US" sz="2000" dirty="0" smtClean="0"/>
              <a:t> </a:t>
            </a:r>
            <a:r>
              <a:rPr lang="en-US" sz="2000" dirty="0" err="1" smtClean="0"/>
              <a:t>nuk</a:t>
            </a:r>
            <a:r>
              <a:rPr lang="en-US" sz="2000" dirty="0" smtClean="0"/>
              <a:t> </a:t>
            </a:r>
            <a:r>
              <a:rPr lang="en-US" sz="2000" dirty="0" err="1" smtClean="0"/>
              <a:t>preket</a:t>
            </a:r>
            <a:r>
              <a:rPr lang="en-US" sz="2000" dirty="0" smtClean="0"/>
              <a:t> </a:t>
            </a:r>
            <a:r>
              <a:rPr lang="en-US" sz="2000" dirty="0" err="1" smtClean="0"/>
              <a:t>ose</a:t>
            </a:r>
            <a:r>
              <a:rPr lang="en-US" sz="2000" dirty="0" smtClean="0"/>
              <a:t> </a:t>
            </a:r>
            <a:r>
              <a:rPr lang="en-US" sz="2000" dirty="0" err="1" smtClean="0"/>
              <a:t>shikohet</a:t>
            </a:r>
            <a:r>
              <a:rPr lang="en-US" sz="2000" dirty="0" smtClean="0"/>
              <a:t> </a:t>
            </a:r>
            <a:r>
              <a:rPr lang="en-US" sz="2000" dirty="0" err="1" smtClean="0"/>
              <a:t>fizikisht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endParaRPr lang="en-US" dirty="0"/>
          </a:p>
        </p:txBody>
      </p:sp>
      <p:pic>
        <p:nvPicPr>
          <p:cNvPr id="6" name="Picture 5" descr="youtub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114800"/>
            <a:ext cx="3124200" cy="800100"/>
          </a:xfrm>
          <a:prstGeom prst="rect">
            <a:avLst/>
          </a:prstGeom>
        </p:spPr>
      </p:pic>
      <p:pic>
        <p:nvPicPr>
          <p:cNvPr id="7" name="Picture 6" descr="f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5105400"/>
            <a:ext cx="3962400" cy="1752600"/>
          </a:xfrm>
          <a:prstGeom prst="rect">
            <a:avLst/>
          </a:prstGeom>
        </p:spPr>
      </p:pic>
      <p:pic>
        <p:nvPicPr>
          <p:cNvPr id="8" name="Picture 7" descr="google.cms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38600" y="3581400"/>
            <a:ext cx="3505200" cy="1614488"/>
          </a:xfrm>
          <a:prstGeom prst="rect">
            <a:avLst/>
          </a:prstGeom>
        </p:spPr>
      </p:pic>
      <p:pic>
        <p:nvPicPr>
          <p:cNvPr id="9" name="Picture 8" descr="tw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8200" y="4800600"/>
            <a:ext cx="30480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latin typeface="+mn-lt"/>
              </a:rPr>
              <a:t>Nj</a:t>
            </a:r>
            <a:r>
              <a:rPr lang="en-US" sz="5400" b="1" dirty="0" err="1" smtClean="0"/>
              <a:t>ë</a:t>
            </a:r>
            <a:r>
              <a:rPr lang="en-US" sz="5400" b="1" dirty="0" err="1" smtClean="0">
                <a:latin typeface="+mn-lt"/>
              </a:rPr>
              <a:t>site</a:t>
            </a:r>
            <a:r>
              <a:rPr lang="en-US" sz="5400" b="1" dirty="0" smtClean="0">
                <a:latin typeface="+mn-lt"/>
              </a:rPr>
              <a:t> </a:t>
            </a:r>
            <a:r>
              <a:rPr lang="en-US" sz="5400" b="1" dirty="0" err="1" smtClean="0">
                <a:latin typeface="+mn-lt"/>
              </a:rPr>
              <a:t>Hyr</a:t>
            </a:r>
            <a:r>
              <a:rPr lang="en-US" sz="5400" b="1" dirty="0" err="1" smtClean="0"/>
              <a:t>ë</a:t>
            </a:r>
            <a:r>
              <a:rPr lang="en-US" sz="5400" b="1" dirty="0" err="1" smtClean="0">
                <a:latin typeface="+mn-lt"/>
              </a:rPr>
              <a:t>se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Q</a:t>
            </a:r>
            <a:r>
              <a:rPr lang="sq-AL" sz="2000" dirty="0" smtClean="0"/>
              <a:t>uhe</a:t>
            </a:r>
            <a:r>
              <a:rPr lang="en-US" sz="2000" dirty="0" smtClean="0"/>
              <a:t>n</a:t>
            </a:r>
            <a:r>
              <a:rPr lang="sq-AL" sz="2000" dirty="0" smtClean="0"/>
              <a:t> njësi hyrëse se përmes këtyre njësive të dhënat futen në kompjuter.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sq-AL" sz="2000" dirty="0" smtClean="0"/>
              <a:t>Si njësi hyrëse mund të jenë: </a:t>
            </a:r>
            <a:endParaRPr lang="en-US" sz="2000" dirty="0" smtClean="0"/>
          </a:p>
          <a:p>
            <a:pPr lvl="0">
              <a:lnSpc>
                <a:spcPct val="150000"/>
              </a:lnSpc>
            </a:pPr>
            <a:r>
              <a:rPr lang="sq-AL" sz="2000" dirty="0" smtClean="0"/>
              <a:t>miu (mausi)</a:t>
            </a:r>
            <a:endParaRPr lang="en-US" sz="2000" dirty="0" smtClean="0"/>
          </a:p>
          <a:p>
            <a:pPr lvl="0">
              <a:lnSpc>
                <a:spcPct val="150000"/>
              </a:lnSpc>
            </a:pPr>
            <a:r>
              <a:rPr lang="sq-AL" sz="2000" dirty="0" smtClean="0"/>
              <a:t>tastiera</a:t>
            </a:r>
            <a:endParaRPr lang="en-US" sz="2000" dirty="0" smtClean="0"/>
          </a:p>
          <a:p>
            <a:pPr lvl="0">
              <a:lnSpc>
                <a:spcPct val="150000"/>
              </a:lnSpc>
            </a:pPr>
            <a:r>
              <a:rPr lang="sq-AL" sz="2000" dirty="0" smtClean="0"/>
              <a:t>skaneri </a:t>
            </a:r>
            <a:r>
              <a:rPr lang="en-US" sz="2000" dirty="0" smtClean="0"/>
              <a:t>, </a:t>
            </a:r>
            <a:r>
              <a:rPr lang="en-US" sz="2000" dirty="0" err="1" smtClean="0"/>
              <a:t>kamera</a:t>
            </a:r>
            <a:r>
              <a:rPr lang="en-US" sz="2000" dirty="0" smtClean="0"/>
              <a:t> </a:t>
            </a:r>
            <a:r>
              <a:rPr lang="en-US" sz="2000" dirty="0" err="1" smtClean="0"/>
              <a:t>digjitale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mau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876800"/>
            <a:ext cx="2819400" cy="1605844"/>
          </a:xfrm>
          <a:prstGeom prst="rect">
            <a:avLst/>
          </a:prstGeom>
        </p:spPr>
      </p:pic>
      <p:pic>
        <p:nvPicPr>
          <p:cNvPr id="5" name="Picture 4" descr="skaner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4876800"/>
            <a:ext cx="2362200" cy="1432560"/>
          </a:xfrm>
          <a:prstGeom prst="rect">
            <a:avLst/>
          </a:prstGeom>
        </p:spPr>
      </p:pic>
      <p:pic>
        <p:nvPicPr>
          <p:cNvPr id="6" name="Picture 5" descr="tastier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67200" y="3200400"/>
            <a:ext cx="3733800" cy="1219200"/>
          </a:xfrm>
          <a:prstGeom prst="rect">
            <a:avLst/>
          </a:prstGeom>
        </p:spPr>
      </p:pic>
      <p:pic>
        <p:nvPicPr>
          <p:cNvPr id="7" name="Picture 6" descr="kam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90800" y="4953000"/>
            <a:ext cx="2438400" cy="163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066800"/>
          </a:xfrm>
        </p:spPr>
        <p:txBody>
          <a:bodyPr>
            <a:normAutofit/>
          </a:bodyPr>
          <a:lstStyle/>
          <a:p>
            <a:r>
              <a:rPr lang="en-US" sz="5400" b="1" dirty="0" err="1" smtClean="0">
                <a:latin typeface="+mn-lt"/>
              </a:rPr>
              <a:t>Nj</a:t>
            </a:r>
            <a:r>
              <a:rPr lang="en-US" sz="5400" b="1" dirty="0" err="1" smtClean="0"/>
              <a:t>ë</a:t>
            </a:r>
            <a:r>
              <a:rPr lang="en-US" sz="5400" b="1" dirty="0" err="1" smtClean="0">
                <a:latin typeface="+mn-lt"/>
              </a:rPr>
              <a:t>sit</a:t>
            </a:r>
            <a:r>
              <a:rPr lang="en-US" sz="5400" b="1" dirty="0" err="1" smtClean="0"/>
              <a:t>ë</a:t>
            </a:r>
            <a:r>
              <a:rPr lang="en-US" sz="5400" b="1" dirty="0" smtClean="0">
                <a:latin typeface="+mn-lt"/>
              </a:rPr>
              <a:t> </a:t>
            </a:r>
            <a:r>
              <a:rPr lang="en-US" sz="5400" b="1" dirty="0" err="1" smtClean="0">
                <a:latin typeface="+mn-lt"/>
              </a:rPr>
              <a:t>Q</a:t>
            </a:r>
            <a:r>
              <a:rPr lang="en-US" sz="5400" b="1" dirty="0" err="1" smtClean="0"/>
              <a:t>ë</a:t>
            </a:r>
            <a:r>
              <a:rPr lang="en-US" sz="5400" b="1" dirty="0" err="1" smtClean="0">
                <a:latin typeface="+mn-lt"/>
              </a:rPr>
              <a:t>ndrore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001000" cy="5407152"/>
          </a:xfrm>
        </p:spPr>
        <p:txBody>
          <a:bodyPr>
            <a:normAutofit lnSpcReduction="10000"/>
          </a:bodyPr>
          <a:lstStyle/>
          <a:p>
            <a:pPr>
              <a:lnSpc>
                <a:spcPct val="160000"/>
              </a:lnSpc>
            </a:pPr>
            <a:r>
              <a:rPr lang="en-US" sz="2000" dirty="0" err="1" smtClean="0"/>
              <a:t>Kjo</a:t>
            </a:r>
            <a:r>
              <a:rPr lang="en-US" sz="2000" dirty="0" smtClean="0"/>
              <a:t> </a:t>
            </a:r>
            <a:r>
              <a:rPr lang="en-US" sz="2000" dirty="0" err="1" smtClean="0"/>
              <a:t>njësi</a:t>
            </a:r>
            <a:r>
              <a:rPr lang="en-US" sz="2000" dirty="0" smtClean="0"/>
              <a:t> </a:t>
            </a:r>
            <a:r>
              <a:rPr lang="en-US" sz="2000" dirty="0" err="1" smtClean="0"/>
              <a:t>është</a:t>
            </a:r>
            <a:r>
              <a:rPr lang="en-US" sz="2000" dirty="0" smtClean="0"/>
              <a:t> </a:t>
            </a:r>
            <a:r>
              <a:rPr lang="en-US" sz="2000" dirty="0" err="1" smtClean="0"/>
              <a:t>truri</a:t>
            </a:r>
            <a:r>
              <a:rPr lang="en-US" sz="2000" dirty="0" smtClean="0"/>
              <a:t> I </a:t>
            </a:r>
            <a:r>
              <a:rPr lang="en-US" sz="2000" dirty="0" err="1" smtClean="0"/>
              <a:t>kompjuterit</a:t>
            </a:r>
            <a:r>
              <a:rPr lang="en-US" sz="2000" dirty="0" smtClean="0"/>
              <a:t> </a:t>
            </a:r>
            <a:r>
              <a:rPr lang="en-US" sz="2000" dirty="0" err="1" smtClean="0"/>
              <a:t>dhe</a:t>
            </a:r>
            <a:r>
              <a:rPr lang="en-US" sz="2000" dirty="0" smtClean="0"/>
              <a:t> </a:t>
            </a:r>
            <a:r>
              <a:rPr lang="en-US" sz="2000" dirty="0" err="1" smtClean="0"/>
              <a:t>gjithqka</a:t>
            </a:r>
            <a:r>
              <a:rPr lang="en-US" sz="2000" dirty="0" smtClean="0"/>
              <a:t> </a:t>
            </a:r>
            <a:r>
              <a:rPr lang="en-US" sz="2000" dirty="0" err="1" smtClean="0"/>
              <a:t>që</a:t>
            </a:r>
            <a:r>
              <a:rPr lang="en-US" sz="2000" dirty="0" smtClean="0"/>
              <a:t> </a:t>
            </a:r>
            <a:r>
              <a:rPr lang="en-US" sz="2000" dirty="0" err="1" smtClean="0"/>
              <a:t>kompjuteri</a:t>
            </a:r>
            <a:r>
              <a:rPr lang="en-US" sz="2000" dirty="0" smtClean="0"/>
              <a:t> </a:t>
            </a:r>
            <a:r>
              <a:rPr lang="en-US" sz="2000" dirty="0" err="1" smtClean="0"/>
              <a:t>është</a:t>
            </a:r>
            <a:r>
              <a:rPr lang="sq-AL" sz="2000" dirty="0" smtClean="0"/>
              <a:t> në gjendje të bëjë,është në radhë të parë meritë e njësisë q</a:t>
            </a:r>
            <a:r>
              <a:rPr lang="en-US" sz="2000" dirty="0" smtClean="0"/>
              <a:t>ë</a:t>
            </a:r>
            <a:r>
              <a:rPr lang="sq-AL" sz="2000" dirty="0" smtClean="0"/>
              <a:t>ndrore.Në kuadër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kësaj</a:t>
            </a:r>
            <a:r>
              <a:rPr lang="en-US" sz="2000" dirty="0" smtClean="0"/>
              <a:t> </a:t>
            </a:r>
            <a:r>
              <a:rPr lang="en-US" sz="2000" dirty="0" err="1" smtClean="0"/>
              <a:t>njësie</a:t>
            </a:r>
            <a:r>
              <a:rPr lang="en-US" sz="2000" dirty="0" smtClean="0"/>
              <a:t> </a:t>
            </a:r>
            <a:r>
              <a:rPr lang="en-US" sz="2000" dirty="0" err="1" smtClean="0"/>
              <a:t>bëjnë</a:t>
            </a:r>
            <a:r>
              <a:rPr lang="en-US" sz="2000" dirty="0" smtClean="0"/>
              <a:t> </a:t>
            </a:r>
            <a:r>
              <a:rPr lang="en-US" sz="2000" dirty="0" err="1" smtClean="0"/>
              <a:t>pjesë</a:t>
            </a:r>
            <a:r>
              <a:rPr lang="en-US" sz="2000" dirty="0" smtClean="0"/>
              <a:t>:</a:t>
            </a:r>
          </a:p>
          <a:p>
            <a:pPr lvl="0">
              <a:lnSpc>
                <a:spcPct val="150000"/>
              </a:lnSpc>
            </a:pPr>
            <a:r>
              <a:rPr lang="sq-AL" sz="2000" dirty="0" smtClean="0"/>
              <a:t>Pllaka amë (mother board)</a:t>
            </a:r>
            <a:endParaRPr lang="en-US" sz="2000" dirty="0" smtClean="0"/>
          </a:p>
          <a:p>
            <a:pPr lvl="0">
              <a:lnSpc>
                <a:spcPct val="150000"/>
              </a:lnSpc>
            </a:pPr>
            <a:r>
              <a:rPr lang="sq-AL" sz="2000" dirty="0" smtClean="0"/>
              <a:t>HDD (Hard disk driver) – Njësia e diskut të ngurtë</a:t>
            </a:r>
            <a:endParaRPr lang="en-US" sz="2000" dirty="0" smtClean="0"/>
          </a:p>
          <a:p>
            <a:pPr lvl="0">
              <a:lnSpc>
                <a:spcPct val="150000"/>
              </a:lnSpc>
            </a:pPr>
            <a:r>
              <a:rPr lang="sq-AL" sz="2000" dirty="0" smtClean="0"/>
              <a:t>CD ROM-i</a:t>
            </a:r>
            <a:endParaRPr lang="en-US" sz="2000" dirty="0" smtClean="0"/>
          </a:p>
          <a:p>
            <a:pPr lvl="0">
              <a:lnSpc>
                <a:spcPct val="150000"/>
              </a:lnSpc>
            </a:pPr>
            <a:r>
              <a:rPr lang="sq-AL" sz="2000" dirty="0" smtClean="0"/>
              <a:t>Fllopy disku</a:t>
            </a:r>
            <a:endParaRPr lang="en-US" sz="2000" dirty="0" smtClean="0"/>
          </a:p>
          <a:p>
            <a:pPr lvl="0">
              <a:lnSpc>
                <a:spcPct val="150000"/>
              </a:lnSpc>
            </a:pPr>
            <a:r>
              <a:rPr lang="sq-AL" sz="2000" dirty="0" smtClean="0"/>
              <a:t>Power suplay </a:t>
            </a:r>
            <a:r>
              <a:rPr lang="en-US" sz="2000" dirty="0" err="1" smtClean="0"/>
              <a:t>etj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sq-AL" sz="1800" dirty="0" smtClean="0"/>
              <a:t> </a:t>
            </a:r>
            <a:endParaRPr lang="en-US" sz="1800" dirty="0" smtClean="0"/>
          </a:p>
          <a:p>
            <a:r>
              <a:rPr lang="sq-AL" dirty="0" smtClean="0"/>
              <a:t> 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pllaka a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5486400"/>
            <a:ext cx="1752600" cy="1066800"/>
          </a:xfrm>
          <a:prstGeom prst="rect">
            <a:avLst/>
          </a:prstGeom>
        </p:spPr>
      </p:pic>
      <p:pic>
        <p:nvPicPr>
          <p:cNvPr id="6" name="Picture 5" descr="driv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5334000"/>
            <a:ext cx="1998306" cy="1524000"/>
          </a:xfrm>
          <a:prstGeom prst="rect">
            <a:avLst/>
          </a:prstGeom>
        </p:spPr>
      </p:pic>
      <p:pic>
        <p:nvPicPr>
          <p:cNvPr id="7" name="Picture 6" descr="c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0" y="3810000"/>
            <a:ext cx="1676400" cy="1447800"/>
          </a:xfrm>
          <a:prstGeom prst="rect">
            <a:avLst/>
          </a:prstGeom>
        </p:spPr>
      </p:pic>
      <p:pic>
        <p:nvPicPr>
          <p:cNvPr id="8" name="Picture 7" descr="flop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00600" y="3886200"/>
            <a:ext cx="2181225" cy="1524000"/>
          </a:xfrm>
          <a:prstGeom prst="rect">
            <a:avLst/>
          </a:prstGeom>
        </p:spPr>
      </p:pic>
      <p:pic>
        <p:nvPicPr>
          <p:cNvPr id="9" name="Picture 8" descr="poweri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48400" y="5155150"/>
            <a:ext cx="1981200" cy="1702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latin typeface="+mn-lt"/>
              </a:rPr>
              <a:t>Nj</a:t>
            </a:r>
            <a:r>
              <a:rPr lang="en-US" sz="5400" b="1" dirty="0" err="1" smtClean="0"/>
              <a:t>ë</a:t>
            </a:r>
            <a:r>
              <a:rPr lang="en-US" sz="5400" b="1" dirty="0" err="1" smtClean="0">
                <a:latin typeface="+mn-lt"/>
              </a:rPr>
              <a:t>sit</a:t>
            </a:r>
            <a:r>
              <a:rPr lang="en-US" sz="5400" b="1" dirty="0" err="1" smtClean="0"/>
              <a:t>ë</a:t>
            </a:r>
            <a:r>
              <a:rPr lang="en-US" sz="5400" b="1" dirty="0" smtClean="0">
                <a:latin typeface="+mn-lt"/>
              </a:rPr>
              <a:t> </a:t>
            </a:r>
            <a:r>
              <a:rPr lang="en-US" sz="5400" b="1" dirty="0" err="1" smtClean="0">
                <a:latin typeface="+mn-lt"/>
              </a:rPr>
              <a:t>Dal</a:t>
            </a:r>
            <a:r>
              <a:rPr lang="en-US" sz="5400" b="1" dirty="0" err="1" smtClean="0"/>
              <a:t>ë</a:t>
            </a:r>
            <a:r>
              <a:rPr lang="en-US" sz="5400" b="1" dirty="0" err="1" smtClean="0">
                <a:latin typeface="+mn-lt"/>
              </a:rPr>
              <a:t>se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Q</a:t>
            </a:r>
            <a:r>
              <a:rPr lang="sq-AL" sz="2000" dirty="0" smtClean="0"/>
              <a:t>uhe</a:t>
            </a:r>
            <a:r>
              <a:rPr lang="en-US" sz="2000" dirty="0" smtClean="0"/>
              <a:t>n</a:t>
            </a:r>
            <a:r>
              <a:rPr lang="sq-AL" sz="2000" dirty="0" smtClean="0"/>
              <a:t> njësi dalëse se përmes këtyre njësive të dhënat që përpunohen shfaqen në kompjuter.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sq-AL" sz="2000" dirty="0" smtClean="0"/>
              <a:t>Si njësi dalëse mund të jenë: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Monitori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Printeri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Ploteri</a:t>
            </a:r>
            <a:r>
              <a:rPr lang="en-US" sz="2000" dirty="0" smtClean="0"/>
              <a:t> </a:t>
            </a:r>
            <a:r>
              <a:rPr lang="en-US" sz="2000" dirty="0" err="1" smtClean="0"/>
              <a:t>etj</a:t>
            </a:r>
            <a:endParaRPr lang="en-US" sz="2000" dirty="0" smtClean="0"/>
          </a:p>
          <a:p>
            <a:endParaRPr lang="en-US" dirty="0"/>
          </a:p>
        </p:txBody>
      </p:sp>
      <p:pic>
        <p:nvPicPr>
          <p:cNvPr id="4" name="Picture 3" descr="monitor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4648200"/>
            <a:ext cx="2466975" cy="1847850"/>
          </a:xfrm>
          <a:prstGeom prst="rect">
            <a:avLst/>
          </a:prstGeom>
        </p:spPr>
      </p:pic>
      <p:pic>
        <p:nvPicPr>
          <p:cNvPr id="5" name="Picture 4" descr="prin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3733800"/>
            <a:ext cx="2857500" cy="2438400"/>
          </a:xfrm>
          <a:prstGeom prst="rect">
            <a:avLst/>
          </a:prstGeom>
        </p:spPr>
      </p:pic>
      <p:pic>
        <p:nvPicPr>
          <p:cNvPr id="6" name="Picture 5" descr="ploter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9800" y="4114800"/>
            <a:ext cx="2095500" cy="1762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224</TotalTime>
  <Words>274</Words>
  <Application>Microsoft Office PowerPoint</Application>
  <PresentationFormat>On-screen Show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SHMU-2 Vushtrri</vt:lpstr>
      <vt:lpstr>Përmbajtja e punimit</vt:lpstr>
      <vt:lpstr>Hyrje</vt:lpstr>
      <vt:lpstr>Ndarja e Kompjuterit</vt:lpstr>
      <vt:lpstr>Hardueri</vt:lpstr>
      <vt:lpstr>Softueri</vt:lpstr>
      <vt:lpstr>Njësite Hyrëse</vt:lpstr>
      <vt:lpstr>Njësitë Qëndrore</vt:lpstr>
      <vt:lpstr>Njësitë Dalëse</vt:lpstr>
      <vt:lpstr>Njësitë Hyrëse-Dalëse</vt:lpstr>
      <vt:lpstr>Programet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SHMU-2 Vushtrri</dc:title>
  <dc:creator>Arber</dc:creator>
  <cp:lastModifiedBy>Muhamer</cp:lastModifiedBy>
  <cp:revision>38</cp:revision>
  <dcterms:created xsi:type="dcterms:W3CDTF">2006-08-16T00:00:00Z</dcterms:created>
  <dcterms:modified xsi:type="dcterms:W3CDTF">2015-10-13T19:32:55Z</dcterms:modified>
</cp:coreProperties>
</file>