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59" r:id="rId3"/>
    <p:sldId id="258" r:id="rId4"/>
    <p:sldId id="264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81677-6307-435F-9CB0-4BF7FDA398BC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AFE64-37A6-4056-BD53-697CCEBEF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FE64-37A6-4056-BD53-697CCEBEF00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Kalldaja</a:t>
            </a:r>
            <a:r>
              <a:rPr lang="en-US" baseline="0" dirty="0" smtClean="0"/>
              <a:t> me </a:t>
            </a:r>
            <a:r>
              <a:rPr lang="en-US" baseline="0" dirty="0" err="1" smtClean="0"/>
              <a:t>avull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FE64-37A6-4056-BD53-697CCEBEF00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FE64-37A6-4056-BD53-697CCEBEF00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FE64-37A6-4056-BD53-697CCEBEF00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FE64-37A6-4056-BD53-697CCEBEF00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FE64-37A6-4056-BD53-697CCEBEF00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FA6A-0305-44AE-90A0-BF3D2DF4DBBE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011C-9E9A-48C9-B00D-BA8EA69C73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FA6A-0305-44AE-90A0-BF3D2DF4DBBE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011C-9E9A-48C9-B00D-BA8EA69C7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FA6A-0305-44AE-90A0-BF3D2DF4DBBE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011C-9E9A-48C9-B00D-BA8EA69C7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FA6A-0305-44AE-90A0-BF3D2DF4DBBE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011C-9E9A-48C9-B00D-BA8EA69C7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FA6A-0305-44AE-90A0-BF3D2DF4DBBE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5C5011C-9E9A-48C9-B00D-BA8EA69C7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FA6A-0305-44AE-90A0-BF3D2DF4DBBE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011C-9E9A-48C9-B00D-BA8EA69C7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FA6A-0305-44AE-90A0-BF3D2DF4DBBE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011C-9E9A-48C9-B00D-BA8EA69C7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FA6A-0305-44AE-90A0-BF3D2DF4DBBE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011C-9E9A-48C9-B00D-BA8EA69C7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FA6A-0305-44AE-90A0-BF3D2DF4DBBE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011C-9E9A-48C9-B00D-BA8EA69C7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FA6A-0305-44AE-90A0-BF3D2DF4DBBE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011C-9E9A-48C9-B00D-BA8EA69C7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FA6A-0305-44AE-90A0-BF3D2DF4DBBE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011C-9E9A-48C9-B00D-BA8EA69C7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39FA6A-0305-44AE-90A0-BF3D2DF4DBBE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C5011C-9E9A-48C9-B00D-BA8EA69C7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362200"/>
            <a:ext cx="8229600" cy="1828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       T</a:t>
            </a:r>
            <a:r>
              <a:rPr sz="5400" smtClean="0"/>
              <a:t>ermocentrale</a:t>
            </a:r>
            <a:r>
              <a:rPr lang="en-US" sz="5400" dirty="0" smtClean="0"/>
              <a:t>t</a:t>
            </a:r>
            <a:r>
              <a:rPr sz="5400" smtClean="0"/>
              <a:t>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6480048" cy="17526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Punoi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: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Bardha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Oshlani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IX9</a:t>
            </a:r>
          </a:p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          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Donjeta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Xhosha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IX9      </a:t>
            </a:r>
          </a:p>
          <a:p>
            <a:pPr algn="l"/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Arsimtari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: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Muhamer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Ujkani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/>
            <a:endParaRPr lang="en-US" dirty="0" smtClean="0"/>
          </a:p>
        </p:txBody>
      </p:sp>
      <p:pic>
        <p:nvPicPr>
          <p:cNvPr id="15362" name="Picture 2" descr="http://upload.wikimedia.org/wikipedia/sq/thumb/7/7f/Features_02.jpg/220px-Features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990600"/>
            <a:ext cx="2362200" cy="1695451"/>
          </a:xfrm>
          <a:prstGeom prst="roundRect">
            <a:avLst>
              <a:gd name="adj" fmla="val 13973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Shperndarja</a:t>
            </a:r>
            <a:r>
              <a:rPr lang="en-US" baseline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e </a:t>
            </a:r>
            <a:r>
              <a:rPr lang="en-US" baseline="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energjise</a:t>
            </a:r>
            <a:r>
              <a:rPr lang="en-US" baseline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aseline="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elektrike</a:t>
            </a:r>
            <a:r>
              <a:rPr lang="en-US" baseline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aseline="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nga</a:t>
            </a:r>
            <a:r>
              <a:rPr lang="en-US" baseline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aseline="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depo</a:t>
            </a:r>
            <a:r>
              <a:rPr lang="en-US" baseline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e </a:t>
            </a:r>
            <a:r>
              <a:rPr lang="en-US" baseline="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htengjillit</a:t>
            </a:r>
            <a:r>
              <a:rPr lang="en-US" baseline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e </a:t>
            </a:r>
            <a:r>
              <a:rPr lang="en-US" baseline="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deri</a:t>
            </a:r>
            <a:r>
              <a:rPr lang="en-US" baseline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ne </a:t>
            </a:r>
            <a:r>
              <a:rPr lang="en-US" baseline="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shtepite</a:t>
            </a:r>
            <a:r>
              <a:rPr lang="en-US" baseline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aseline="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tona</a:t>
            </a:r>
            <a:r>
              <a:rPr lang="en-US" baseline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.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1506" name="Picture 2" descr="C:\Documents and Settings\Administrator\Desktop\bardha\gas-fired-boiler-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DIGA </a:t>
            </a:r>
            <a:r>
              <a:rPr lang="en-US" sz="2800" dirty="0" err="1" smtClean="0"/>
              <a:t>është</a:t>
            </a:r>
            <a:r>
              <a:rPr lang="en-US" sz="2800" dirty="0" smtClean="0"/>
              <a:t> </a:t>
            </a:r>
            <a:r>
              <a:rPr lang="en-US" sz="2800" dirty="0" err="1" smtClean="0"/>
              <a:t>një</a:t>
            </a:r>
            <a:r>
              <a:rPr lang="en-US" sz="2800" dirty="0" smtClean="0"/>
              <a:t> </a:t>
            </a:r>
            <a:r>
              <a:rPr lang="en-US" sz="2800" dirty="0" err="1" smtClean="0"/>
              <a:t>gje</a:t>
            </a:r>
            <a:r>
              <a:rPr lang="en-US" sz="2800" dirty="0" smtClean="0"/>
              <a:t> </a:t>
            </a:r>
            <a:r>
              <a:rPr lang="en-US" sz="2800" dirty="0" err="1" smtClean="0"/>
              <a:t>shume</a:t>
            </a:r>
            <a:r>
              <a:rPr lang="en-US" sz="2800" dirty="0" smtClean="0"/>
              <a:t> e </a:t>
            </a:r>
            <a:r>
              <a:rPr lang="en-US" sz="2800" dirty="0" err="1" smtClean="0"/>
              <a:t>rendesishme</a:t>
            </a:r>
            <a:r>
              <a:rPr lang="en-US" sz="2800" dirty="0" smtClean="0"/>
              <a:t> per </a:t>
            </a:r>
            <a:r>
              <a:rPr lang="en-US" sz="2800" dirty="0" err="1" smtClean="0"/>
              <a:t>prodhimin</a:t>
            </a:r>
            <a:r>
              <a:rPr lang="en-US" sz="2800" dirty="0" smtClean="0"/>
              <a:t> e </a:t>
            </a:r>
            <a:r>
              <a:rPr lang="en-US" sz="2800" dirty="0" err="1" smtClean="0"/>
              <a:t>energjise</a:t>
            </a:r>
            <a:r>
              <a:rPr lang="en-US" sz="2800" dirty="0" smtClean="0"/>
              <a:t> </a:t>
            </a:r>
            <a:r>
              <a:rPr lang="en-US" sz="2800" dirty="0" err="1" smtClean="0"/>
              <a:t>elektrike</a:t>
            </a:r>
            <a:r>
              <a:rPr lang="en-US" sz="2800" dirty="0" smtClean="0"/>
              <a:t> :</a:t>
            </a:r>
            <a:endParaRPr lang="en-US" sz="2800" dirty="0"/>
          </a:p>
        </p:txBody>
      </p:sp>
      <p:pic>
        <p:nvPicPr>
          <p:cNvPr id="22530" name="Picture 2" descr="C:\Documents and Settings\Administrator\Desktop\bardha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3693268" cy="3124200"/>
          </a:xfrm>
          <a:prstGeom prst="rect">
            <a:avLst/>
          </a:prstGeom>
          <a:noFill/>
        </p:spPr>
      </p:pic>
      <p:pic>
        <p:nvPicPr>
          <p:cNvPr id="22531" name="Picture 3" descr="C:\Documents and Settings\Administrator\Desktop\bardha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905000"/>
            <a:ext cx="3599111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istrator\Desktop\bardha\diagram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50292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791200" y="990600"/>
            <a:ext cx="304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Procesi</a:t>
            </a:r>
            <a:r>
              <a:rPr lang="en-US" sz="3200" dirty="0" smtClean="0"/>
              <a:t> I </a:t>
            </a:r>
            <a:r>
              <a:rPr lang="en-US" sz="3200" dirty="0" err="1" smtClean="0"/>
              <a:t>grumbullimit</a:t>
            </a:r>
            <a:r>
              <a:rPr lang="en-US" sz="3200" baseline="0" dirty="0" smtClean="0"/>
              <a:t> </a:t>
            </a:r>
            <a:r>
              <a:rPr lang="en-US" sz="3200" baseline="0" dirty="0" err="1" smtClean="0"/>
              <a:t>te</a:t>
            </a:r>
            <a:r>
              <a:rPr lang="en-US" sz="3200" baseline="0" dirty="0" smtClean="0"/>
              <a:t> </a:t>
            </a:r>
            <a:r>
              <a:rPr lang="en-US" sz="3200" baseline="0" dirty="0" err="1" smtClean="0"/>
              <a:t>ujit</a:t>
            </a:r>
            <a:r>
              <a:rPr lang="en-US" sz="3200" baseline="0" dirty="0" smtClean="0"/>
              <a:t> </a:t>
            </a:r>
            <a:r>
              <a:rPr lang="en-US" sz="3200" baseline="0" dirty="0" err="1" smtClean="0"/>
              <a:t>nga</a:t>
            </a:r>
            <a:r>
              <a:rPr lang="en-US" sz="3200" baseline="0" dirty="0" smtClean="0"/>
              <a:t> </a:t>
            </a:r>
            <a:r>
              <a:rPr lang="en-US" sz="3200" baseline="0" dirty="0" err="1" smtClean="0"/>
              <a:t>diga</a:t>
            </a:r>
            <a:r>
              <a:rPr lang="en-US" sz="3200" baseline="0" dirty="0" smtClean="0"/>
              <a:t> .</a:t>
            </a:r>
            <a:endParaRPr lang="en-US" sz="3200" dirty="0"/>
          </a:p>
        </p:txBody>
      </p:sp>
      <p:pic>
        <p:nvPicPr>
          <p:cNvPr id="23555" name="Picture 3" descr="C:\Documents and Settings\Administrator\Desktop\bardha\informatike\hydro-power-plant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86200"/>
            <a:ext cx="83439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BOILERI</a:t>
            </a:r>
            <a:endParaRPr lang="en-US" dirty="0"/>
          </a:p>
        </p:txBody>
      </p:sp>
      <p:pic>
        <p:nvPicPr>
          <p:cNvPr id="4" name="Content Placeholder 3" descr="boiler-pla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828800"/>
            <a:ext cx="4838700" cy="34766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Documents and Settings\Administrator\Desktop\bardha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76400"/>
            <a:ext cx="5562600" cy="349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Pjes</a:t>
            </a:r>
            <a:r>
              <a:rPr lang="nn-NO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ët përbërëse të një termocentrali janë :</a:t>
            </a:r>
            <a:endParaRPr lang="en-US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nn-N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Depo e thëngjillit</a:t>
            </a:r>
          </a:p>
          <a:p>
            <a:endParaRPr lang="nn-NO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nn-N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Kalldaja</a:t>
            </a:r>
          </a:p>
          <a:p>
            <a:endParaRPr lang="nn-NO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nn-NO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Turbina</a:t>
            </a:r>
            <a:endParaRPr lang="nn-NO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nn-NO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nn-N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Gjeneratori dhe sistemi elektrik</a:t>
            </a:r>
          </a:p>
          <a:p>
            <a:pPr>
              <a:buNone/>
            </a:pP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Depo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Thëngjillit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3657600" cy="5135563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Thëngjilli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transportohet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me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shirita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transportues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ose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me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vagonë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të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trenit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Shiriti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transportues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transporton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thëngjillin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deri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në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depon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hapur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të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thëngjillit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cila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ndodhet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në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afërsi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të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termocentralit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Në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mullinjë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thëngjilli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bluhet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dhe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bëhet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pluhur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Pluhuri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thëngjillit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përzihet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me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ajër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dhe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futet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në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kalldaj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nëprëmjet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aparatit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për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djegie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.  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Kjo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përzierje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injektohet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në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furrë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dhe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ndizet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Coal_mine_Wyom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219200"/>
            <a:ext cx="36576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Transportimi</a:t>
            </a:r>
            <a:r>
              <a:rPr lang="en-US" dirty="0" smtClean="0"/>
              <a:t> I </a:t>
            </a:r>
            <a:r>
              <a:rPr lang="en-US" dirty="0" err="1" smtClean="0"/>
              <a:t>thëngjillit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7848600" cy="8382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Transportimi</a:t>
            </a:r>
            <a:r>
              <a:rPr lang="en-US" dirty="0" smtClean="0">
                <a:solidFill>
                  <a:srgbClr val="FFFF00"/>
                </a:solidFill>
              </a:rPr>
              <a:t> I </a:t>
            </a:r>
            <a:r>
              <a:rPr lang="en-US" dirty="0" err="1" smtClean="0">
                <a:solidFill>
                  <a:srgbClr val="FFFF00"/>
                </a:solidFill>
              </a:rPr>
              <a:t>thëngjillit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deri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në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depo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behet</a:t>
            </a:r>
            <a:r>
              <a:rPr lang="en-US" dirty="0" smtClean="0">
                <a:solidFill>
                  <a:srgbClr val="FFFF00"/>
                </a:solidFill>
              </a:rPr>
              <a:t> ne </a:t>
            </a:r>
            <a:r>
              <a:rPr lang="en-US" dirty="0" err="1" smtClean="0">
                <a:solidFill>
                  <a:srgbClr val="FFFF00"/>
                </a:solidFill>
              </a:rPr>
              <a:t>disa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mënyra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të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ndryshme</a:t>
            </a:r>
            <a:r>
              <a:rPr lang="en-US" dirty="0" smtClean="0">
                <a:solidFill>
                  <a:srgbClr val="FFFF00"/>
                </a:solidFill>
              </a:rPr>
              <a:t> 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3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52600"/>
            <a:ext cx="4040188" cy="3150659"/>
          </a:xfrm>
        </p:spPr>
      </p:pic>
      <p:pic>
        <p:nvPicPr>
          <p:cNvPr id="8" name="Content Placeholder 7" descr="190817_29dc6de9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105400" y="1752600"/>
            <a:ext cx="3246447" cy="3124200"/>
          </a:xfrm>
        </p:spPr>
      </p:pic>
      <p:sp>
        <p:nvSpPr>
          <p:cNvPr id="6" name="Rectangle 5"/>
          <p:cNvSpPr/>
          <p:nvPr/>
        </p:nvSpPr>
        <p:spPr>
          <a:xfrm>
            <a:off x="4572000" y="3048000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838200"/>
            <a:ext cx="6096000" cy="38779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000" b="1" dirty="0" err="1">
                <a:ln/>
                <a:solidFill>
                  <a:schemeClr val="accent3"/>
                </a:solidFill>
              </a:rPr>
              <a:t>Kalldaja</a:t>
            </a:r>
            <a:r>
              <a:rPr lang="en-US" sz="2000" b="1" dirty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3"/>
                </a:solidFill>
              </a:rPr>
              <a:t>është</a:t>
            </a:r>
            <a:r>
              <a:rPr lang="en-US" sz="2000" b="1" dirty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3"/>
                </a:solidFill>
              </a:rPr>
              <a:t>nga</a:t>
            </a:r>
            <a:r>
              <a:rPr lang="en-US" sz="2000" b="1" dirty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3"/>
                </a:solidFill>
              </a:rPr>
              <a:t>çeliku</a:t>
            </a:r>
            <a:r>
              <a:rPr lang="en-US" sz="2000" b="1" dirty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3"/>
                </a:solidFill>
              </a:rPr>
              <a:t>dhe</a:t>
            </a:r>
            <a:r>
              <a:rPr lang="en-US" sz="2000" b="1" dirty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3"/>
                </a:solidFill>
              </a:rPr>
              <a:t>muret</a:t>
            </a:r>
            <a:r>
              <a:rPr lang="en-US" sz="2000" b="1" dirty="0">
                <a:ln/>
                <a:solidFill>
                  <a:schemeClr val="accent3"/>
                </a:solidFill>
              </a:rPr>
              <a:t> e </a:t>
            </a:r>
            <a:r>
              <a:rPr lang="en-US" sz="2000" b="1" dirty="0" err="1">
                <a:ln/>
                <a:solidFill>
                  <a:schemeClr val="accent3"/>
                </a:solidFill>
              </a:rPr>
              <a:t>saj</a:t>
            </a:r>
            <a:r>
              <a:rPr lang="en-US" sz="2000" b="1" dirty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3"/>
                </a:solidFill>
              </a:rPr>
              <a:t>janë</a:t>
            </a:r>
            <a:r>
              <a:rPr lang="en-US" sz="2000" b="1" dirty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3"/>
                </a:solidFill>
              </a:rPr>
              <a:t>të</a:t>
            </a:r>
            <a:r>
              <a:rPr lang="en-US" sz="2000" b="1" dirty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3"/>
                </a:solidFill>
              </a:rPr>
              <a:t>mbuluara</a:t>
            </a:r>
            <a:r>
              <a:rPr lang="en-US" sz="2000" b="1" dirty="0">
                <a:ln/>
                <a:solidFill>
                  <a:schemeClr val="accent3"/>
                </a:solidFill>
              </a:rPr>
              <a:t> me tuba </a:t>
            </a:r>
            <a:r>
              <a:rPr lang="en-US" sz="2000" b="1" dirty="0" err="1">
                <a:ln/>
                <a:solidFill>
                  <a:schemeClr val="accent3"/>
                </a:solidFill>
              </a:rPr>
              <a:t>të</a:t>
            </a:r>
            <a:r>
              <a:rPr lang="en-US" sz="2000" b="1" dirty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3"/>
                </a:solidFill>
              </a:rPr>
              <a:t>ujit</a:t>
            </a:r>
            <a:r>
              <a:rPr lang="en-US" sz="2000" b="1" dirty="0">
                <a:ln/>
                <a:solidFill>
                  <a:schemeClr val="accent3"/>
                </a:solidFill>
              </a:rPr>
              <a:t>. </a:t>
            </a:r>
            <a:r>
              <a:rPr lang="en-US" sz="2000" b="1" dirty="0" err="1">
                <a:ln/>
                <a:solidFill>
                  <a:schemeClr val="accent3"/>
                </a:solidFill>
              </a:rPr>
              <a:t>Pjesët</a:t>
            </a:r>
            <a:r>
              <a:rPr lang="en-US" sz="2000" b="1" dirty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3"/>
                </a:solidFill>
              </a:rPr>
              <a:t>përbërëse</a:t>
            </a:r>
            <a:r>
              <a:rPr lang="en-US" sz="2000" b="1" dirty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3"/>
                </a:solidFill>
              </a:rPr>
              <a:t>të</a:t>
            </a:r>
            <a:r>
              <a:rPr lang="en-US" sz="2000" b="1" dirty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3"/>
                </a:solidFill>
              </a:rPr>
              <a:t>saj</a:t>
            </a:r>
            <a:r>
              <a:rPr lang="en-US" sz="2000" b="1" dirty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3"/>
                </a:solidFill>
              </a:rPr>
              <a:t>janë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:</a:t>
            </a:r>
          </a:p>
          <a:p>
            <a:endParaRPr lang="en-US" b="1" dirty="0">
              <a:ln/>
              <a:solidFill>
                <a:schemeClr val="accent3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err="1">
                <a:ln/>
                <a:solidFill>
                  <a:schemeClr val="accent3"/>
                </a:solidFill>
              </a:rPr>
              <a:t>Sistemi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për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injektim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të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lëndës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3"/>
                </a:solidFill>
              </a:rPr>
              <a:t>djegëse</a:t>
            </a:r>
            <a:endParaRPr lang="en-US" sz="2400" b="1" dirty="0" smtClean="0">
              <a:ln/>
              <a:solidFill>
                <a:schemeClr val="accent3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400" b="1" dirty="0">
              <a:ln/>
              <a:solidFill>
                <a:schemeClr val="accent3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err="1">
                <a:ln/>
                <a:solidFill>
                  <a:schemeClr val="accent3"/>
                </a:solidFill>
              </a:rPr>
              <a:t>Sistemi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3"/>
                </a:solidFill>
              </a:rPr>
              <a:t>ujë-avull</a:t>
            </a:r>
            <a:endParaRPr lang="en-US" sz="2400" b="1" dirty="0" smtClean="0">
              <a:ln/>
              <a:solidFill>
                <a:schemeClr val="accent3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400" b="1" dirty="0">
              <a:ln/>
              <a:solidFill>
                <a:schemeClr val="accent3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err="1">
                <a:ln/>
                <a:solidFill>
                  <a:schemeClr val="accent3"/>
                </a:solidFill>
              </a:rPr>
              <a:t>Sistemi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për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rrymim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të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3"/>
                </a:solidFill>
              </a:rPr>
              <a:t>ajrit</a:t>
            </a:r>
            <a:endParaRPr lang="en-US" sz="2400" b="1" dirty="0" smtClean="0">
              <a:ln/>
              <a:solidFill>
                <a:schemeClr val="accent3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400" b="1" dirty="0">
              <a:ln/>
              <a:solidFill>
                <a:schemeClr val="accent3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err="1">
                <a:ln/>
                <a:solidFill>
                  <a:schemeClr val="accent3"/>
                </a:solidFill>
              </a:rPr>
              <a:t>Sistemi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i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hirit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TURBINA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     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Shtypja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lartë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dhe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temperatura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avujve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vejnë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në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lëvizje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turbinën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Energjia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nxehtësisë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në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avuj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shndërrohet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në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energjinë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mekanike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Gjatësia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fletëve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të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turbinës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rritet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duke u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nisur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nga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hyrja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në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dalje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të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avujve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Turbina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ka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pjesën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palëvizshme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dhe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boshtin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rrotullues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Termocentralet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bashkëkohore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kanë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një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turbinë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të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shtypjes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së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lartë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dhe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një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turbinë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të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shtypjes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së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ulët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në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disa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raste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një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turbinë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me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shtypje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të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ndërmjetme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6386" name="Picture 2" descr="C:\Documents and Settings\Administrator\Desktop\bardha\images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3204364" cy="1905000"/>
          </a:xfrm>
          <a:prstGeom prst="rect">
            <a:avLst/>
          </a:prstGeom>
          <a:noFill/>
        </p:spPr>
      </p:pic>
      <p:pic>
        <p:nvPicPr>
          <p:cNvPr id="16387" name="Picture 3" descr="C:\Documents and Settings\Administrator\Desktop\bardha\sc_upload_file_sosep200718_01_072dpi_14528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81400"/>
            <a:ext cx="3200400" cy="2202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457200"/>
            <a:ext cx="3053868" cy="673517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Gjeneratori</a:t>
            </a:r>
            <a:endParaRPr lang="en-US" sz="4000" dirty="0"/>
          </a:p>
        </p:txBody>
      </p:sp>
      <p:pic>
        <p:nvPicPr>
          <p:cNvPr id="9" name="Picture Placeholder 8" descr="220px-Electric-generato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741" r="3741"/>
          <a:stretch>
            <a:fillRect/>
          </a:stretch>
        </p:blipFill>
        <p:spPr>
          <a:xfrm>
            <a:off x="304800" y="1371600"/>
            <a:ext cx="5029200" cy="363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1295400"/>
            <a:ext cx="3053866" cy="4724400"/>
          </a:xfrm>
        </p:spPr>
        <p:txBody>
          <a:bodyPr>
            <a:normAutofit/>
          </a:bodyPr>
          <a:lstStyle/>
          <a:p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Gjeneratori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dhe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turbine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janë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të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montuara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në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një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bazament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dhe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janë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të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lidhura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në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një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bosht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Statori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I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gjeneratorit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e ka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bërthamën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nga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fletat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e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çelikut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me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lugje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Gjeneratori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bënë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shndërrimin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e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energjisë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mekanike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të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turbinës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në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energji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elektrike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Energjia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e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prodhuar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në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centralet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furnizon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ngarkesat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nëpërmjet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linjave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transmetuese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Në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centralet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elektrike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motorët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mullinjtë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dhe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pompat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për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punën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e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tyre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shpënzojnë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diku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10-15%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të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energjisë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elektrike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të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prodhuar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e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cila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quhet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shpenzimi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shërbyes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 </a:t>
            </a:r>
            <a:endParaRPr lang="en-US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20000" cy="73025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Sistemi</a:t>
            </a:r>
            <a:r>
              <a:rPr lang="en-US" sz="2400" dirty="0" smtClean="0"/>
              <a:t> I </a:t>
            </a:r>
            <a:r>
              <a:rPr lang="en-US" sz="2400" dirty="0" err="1" smtClean="0"/>
              <a:t>prodhimit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energjise</a:t>
            </a:r>
            <a:r>
              <a:rPr lang="en-US" sz="2400" dirty="0" smtClean="0"/>
              <a:t> </a:t>
            </a:r>
            <a:r>
              <a:rPr lang="en-US" sz="2400" dirty="0" err="1" smtClean="0"/>
              <a:t>elektrike</a:t>
            </a:r>
            <a:r>
              <a:rPr lang="en-US" sz="2400" dirty="0" smtClean="0"/>
              <a:t> </a:t>
            </a:r>
            <a:r>
              <a:rPr lang="en-US" sz="2400" dirty="0" err="1" smtClean="0"/>
              <a:t>nga</a:t>
            </a:r>
            <a:r>
              <a:rPr lang="en-US" sz="2400" dirty="0" smtClean="0"/>
              <a:t> </a:t>
            </a:r>
            <a:r>
              <a:rPr lang="en-US" sz="2400" dirty="0" err="1" smtClean="0"/>
              <a:t>termocentrali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" name="Content Placeholder 4" descr="coalart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828800"/>
            <a:ext cx="69342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3581400" y="4648200"/>
            <a:ext cx="1580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Kalldaja</a:t>
            </a:r>
            <a:r>
              <a:rPr lang="en-US" sz="1400" dirty="0" smtClean="0"/>
              <a:t> me </a:t>
            </a:r>
            <a:r>
              <a:rPr lang="en-US" sz="1400" dirty="0" err="1" smtClean="0"/>
              <a:t>avull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istrator\Desktop\bardha\thermal_img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162800" cy="4429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</TotalTime>
  <Words>358</Words>
  <Application>Microsoft Office PowerPoint</Application>
  <PresentationFormat>On-screen Show (4:3)</PresentationFormat>
  <Paragraphs>44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       Termocentralet </vt:lpstr>
      <vt:lpstr>Pjesët përbërëse të një termocentrali janë :</vt:lpstr>
      <vt:lpstr>Depo e Thëngjillit </vt:lpstr>
      <vt:lpstr>Transportimi I thëngjillit </vt:lpstr>
      <vt:lpstr>Slide 5</vt:lpstr>
      <vt:lpstr>TURBINA</vt:lpstr>
      <vt:lpstr>Gjeneratori</vt:lpstr>
      <vt:lpstr>Sistemi I prodhimit te energjise elektrike nga termocentrali </vt:lpstr>
      <vt:lpstr>Slide 9</vt:lpstr>
      <vt:lpstr>Slide 10</vt:lpstr>
      <vt:lpstr>Slide 11</vt:lpstr>
      <vt:lpstr>Slide 12</vt:lpstr>
      <vt:lpstr>                BOILERI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Termocentralet </dc:title>
  <dc:creator>besi</dc:creator>
  <cp:lastModifiedBy>Muhamer</cp:lastModifiedBy>
  <cp:revision>9</cp:revision>
  <dcterms:created xsi:type="dcterms:W3CDTF">2013-09-20T17:26:22Z</dcterms:created>
  <dcterms:modified xsi:type="dcterms:W3CDTF">2013-09-25T12:34:51Z</dcterms:modified>
</cp:coreProperties>
</file>