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FD06-9ED7-48A0-BC27-CC65FE2DAF86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E5CED-350B-4F9E-9086-93986B932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q.wikipedia.org/wiki/1984" TargetMode="External"/><Relationship Id="rId13" Type="http://schemas.openxmlformats.org/officeDocument/2006/relationships/hyperlink" Target="http://sq.wikipedia.org/w/index.php?title=Microsoft_Office&amp;action=edit&amp;redlink=1" TargetMode="External"/><Relationship Id="rId3" Type="http://schemas.openxmlformats.org/officeDocument/2006/relationships/hyperlink" Target="http://sq.wikipedia.org/w/index.php?title=Xenix&amp;action=edit&amp;redlink=1" TargetMode="External"/><Relationship Id="rId7" Type="http://schemas.openxmlformats.org/officeDocument/2006/relationships/hyperlink" Target="http://sq.wikipedia.org/w/index.php?title=Apple_Macintosh&amp;action=edit&amp;redlink=1" TargetMode="External"/><Relationship Id="rId12" Type="http://schemas.openxmlformats.org/officeDocument/2006/relationships/hyperlink" Target="http://sq.wikipedia.org/wiki/1989" TargetMode="External"/><Relationship Id="rId2" Type="http://schemas.openxmlformats.org/officeDocument/2006/relationships/hyperlink" Target="http://sq.wikipedia.org/wiki/Microsof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q.wikipedia.org/wiki/1983" TargetMode="External"/><Relationship Id="rId11" Type="http://schemas.openxmlformats.org/officeDocument/2006/relationships/hyperlink" Target="http://sq.wikipedia.org/wiki/Microsoft_Windows" TargetMode="External"/><Relationship Id="rId5" Type="http://schemas.openxmlformats.org/officeDocument/2006/relationships/hyperlink" Target="http://sq.wikipedia.org/w/index.php?title=IBM_PC&amp;action=edit&amp;redlink=1" TargetMode="External"/><Relationship Id="rId10" Type="http://schemas.openxmlformats.org/officeDocument/2006/relationships/hyperlink" Target="http://sq.wikipedia.org/w/index.php?title=OS/2&amp;action=edit&amp;redlink=1" TargetMode="External"/><Relationship Id="rId4" Type="http://schemas.openxmlformats.org/officeDocument/2006/relationships/hyperlink" Target="http://sq.wikipedia.org/w/index.php?title=DOS&amp;action=edit&amp;redlink=1" TargetMode="External"/><Relationship Id="rId9" Type="http://schemas.openxmlformats.org/officeDocument/2006/relationships/hyperlink" Target="http://sq.wikipedia.org/w/index.php?title=SCO_OpenServer&amp;action=edit&amp;redlink=1" TargetMode="External"/><Relationship Id="rId14" Type="http://schemas.openxmlformats.org/officeDocument/2006/relationships/hyperlink" Target="http://sq.wikipedia.org/w/index.php?title=Microsoft_Works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SHMU-2 Vushtrri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400800" cy="3886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Punim Seminarik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Lenda: Infortmatike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Tema: Programi Word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Klasa: IX6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Punuar nga: Rilind Ademi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Ars.Muhamer Ujkani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Vushtrri, 2014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Literatura e punimit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Libri per informatike nga Muhamer Ujkani per Klasat e VIII</a:t>
            </a:r>
          </a:p>
          <a:p>
            <a:r>
              <a:rPr lang="en-US" sz="2400" dirty="0" smtClean="0"/>
              <a:t>2. http://sq.wikipedia.org/wiki/Microsoft_Word</a:t>
            </a:r>
            <a:endParaRPr lang="en-US" sz="2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590800" y="2057400"/>
            <a:ext cx="3657600" cy="2057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Programi Word</a:t>
            </a:r>
            <a:endParaRPr lang="en-US" sz="3200" dirty="0"/>
          </a:p>
        </p:txBody>
      </p:sp>
      <p:sp>
        <p:nvSpPr>
          <p:cNvPr id="6" name="Oval Callout 5"/>
          <p:cNvSpPr/>
          <p:nvPr/>
        </p:nvSpPr>
        <p:spPr>
          <a:xfrm>
            <a:off x="6705600" y="1143000"/>
            <a:ext cx="2286000" cy="1447800"/>
          </a:xfrm>
          <a:prstGeom prst="wedgeEllipseCallout">
            <a:avLst>
              <a:gd name="adj1" fmla="val -71616"/>
              <a:gd name="adj2" fmla="val 59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 hapet?</a:t>
            </a:r>
            <a:endParaRPr lang="en-US" sz="2800" dirty="0"/>
          </a:p>
        </p:txBody>
      </p:sp>
      <p:sp>
        <p:nvSpPr>
          <p:cNvPr id="10" name="Oval Callout 9"/>
          <p:cNvSpPr/>
          <p:nvPr/>
        </p:nvSpPr>
        <p:spPr>
          <a:xfrm>
            <a:off x="152400" y="533400"/>
            <a:ext cx="2590800" cy="2362200"/>
          </a:xfrm>
          <a:prstGeom prst="wedgeEllipseCallout">
            <a:avLst>
              <a:gd name="adj1" fmla="val 43617"/>
              <a:gd name="adj2" fmla="val 73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 perdoret?</a:t>
            </a:r>
            <a:endParaRPr lang="en-US" sz="28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295400" y="5029200"/>
            <a:ext cx="4419600" cy="1524000"/>
          </a:xfrm>
          <a:prstGeom prst="wedgeRoundRectCallout">
            <a:avLst>
              <a:gd name="adj1" fmla="val -15736"/>
              <a:gd name="adj2" fmla="val -1105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 cka sherben?</a:t>
            </a:r>
            <a:endParaRPr lang="en-US" sz="3200" dirty="0"/>
          </a:p>
        </p:txBody>
      </p:sp>
      <p:sp>
        <p:nvSpPr>
          <p:cNvPr id="8" name="Rectangular Callout 7"/>
          <p:cNvSpPr/>
          <p:nvPr/>
        </p:nvSpPr>
        <p:spPr>
          <a:xfrm>
            <a:off x="6172200" y="4648200"/>
            <a:ext cx="2743200" cy="1219200"/>
          </a:xfrm>
          <a:prstGeom prst="wedgeRectCallout">
            <a:avLst>
              <a:gd name="adj1" fmla="val -58031"/>
              <a:gd name="adj2" fmla="val -91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Historia e Wordit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Programi </a:t>
            </a:r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Microsoft Word</a:t>
            </a:r>
            <a:r>
              <a:rPr lang="en-US" sz="2000" dirty="0" smtClean="0"/>
              <a:t> ose </a:t>
            </a:r>
            <a:r>
              <a:rPr lang="en-US" sz="2000" b="1" dirty="0" smtClean="0"/>
              <a:t>Microsoft Office Word</a:t>
            </a:r>
            <a:r>
              <a:rPr lang="en-US" sz="2000" dirty="0" smtClean="0"/>
              <a:t> është program kompjuterik zhvilluar nga </a:t>
            </a:r>
            <a:r>
              <a:rPr lang="en-US" sz="2000" dirty="0" smtClean="0">
                <a:hlinkClick r:id="rId2" tooltip="Microsoft"/>
              </a:rPr>
              <a:t>Microsoft</a:t>
            </a:r>
            <a:r>
              <a:rPr lang="en-US" sz="2000" dirty="0" smtClean="0"/>
              <a:t>. Për herë të parë ky program u paraqit më viti 1983 me emrin </a:t>
            </a:r>
            <a:r>
              <a:rPr lang="en-US" sz="2000" b="1" dirty="0" smtClean="0"/>
              <a:t>Multi-Tool Word</a:t>
            </a:r>
            <a:r>
              <a:rPr lang="en-US" sz="2000" dirty="0" smtClean="0"/>
              <a:t> për sistemin </a:t>
            </a:r>
            <a:r>
              <a:rPr lang="en-US" sz="2000" dirty="0" smtClean="0">
                <a:hlinkClick r:id="rId3" tooltip="Xenix (nuk është shkruar akoma)"/>
              </a:rPr>
              <a:t>Xenix</a:t>
            </a:r>
            <a:r>
              <a:rPr lang="en-US" sz="2000" dirty="0" smtClean="0"/>
              <a:t>. Versionet pasuese u shkruan për disa platforma të ndryshme duke përfshirë </a:t>
            </a:r>
            <a:r>
              <a:rPr lang="en-US" sz="2000" dirty="0" smtClean="0">
                <a:hlinkClick r:id="rId4" tooltip="DOS (nuk është shkruar akoma)"/>
              </a:rPr>
              <a:t>DOS</a:t>
            </a:r>
            <a:r>
              <a:rPr lang="en-US" sz="2000" dirty="0" smtClean="0"/>
              <a:t>-in për </a:t>
            </a:r>
            <a:r>
              <a:rPr lang="en-US" sz="2000" dirty="0" smtClean="0">
                <a:hlinkClick r:id="rId5" tooltip="IBM PC (nuk është shkruar akoma)"/>
              </a:rPr>
              <a:t>IBM PC</a:t>
            </a:r>
            <a:r>
              <a:rPr lang="en-US" sz="2000" dirty="0" smtClean="0"/>
              <a:t> në vitin </a:t>
            </a:r>
            <a:r>
              <a:rPr lang="en-US" sz="2000" dirty="0" smtClean="0">
                <a:hlinkClick r:id="rId6" tooltip="1983"/>
              </a:rPr>
              <a:t>1983</a:t>
            </a:r>
            <a:r>
              <a:rPr lang="en-US" sz="2000" dirty="0" smtClean="0"/>
              <a:t>, </a:t>
            </a:r>
            <a:r>
              <a:rPr lang="en-US" sz="2000" dirty="0" smtClean="0">
                <a:hlinkClick r:id="rId7" tooltip="Apple Macintosh (nuk është shkruar akoma)"/>
              </a:rPr>
              <a:t>Apple Macintosh</a:t>
            </a:r>
            <a:r>
              <a:rPr lang="en-US" sz="2000" dirty="0" smtClean="0"/>
              <a:t> në vitin </a:t>
            </a:r>
            <a:r>
              <a:rPr lang="en-US" sz="2000" dirty="0" smtClean="0">
                <a:hlinkClick r:id="rId8" tooltip="1984"/>
              </a:rPr>
              <a:t>1984</a:t>
            </a:r>
            <a:r>
              <a:rPr lang="en-US" sz="2000" dirty="0" smtClean="0"/>
              <a:t>, </a:t>
            </a:r>
            <a:r>
              <a:rPr lang="en-US" sz="2000" dirty="0" smtClean="0">
                <a:hlinkClick r:id="rId9" tooltip="SCO OpenServer (nuk është shkruar akoma)"/>
              </a:rPr>
              <a:t>SCO UNIX</a:t>
            </a:r>
            <a:r>
              <a:rPr lang="en-US" sz="2000" dirty="0" smtClean="0"/>
              <a:t>, </a:t>
            </a:r>
            <a:r>
              <a:rPr lang="en-US" sz="2000" dirty="0" smtClean="0">
                <a:hlinkClick r:id="rId10" tooltip="OS/2 (nuk është shkruar akoma)"/>
              </a:rPr>
              <a:t>OS/2</a:t>
            </a:r>
            <a:r>
              <a:rPr lang="en-US" sz="2000" dirty="0" smtClean="0"/>
              <a:t> dhe </a:t>
            </a:r>
            <a:r>
              <a:rPr lang="en-US" sz="2000" dirty="0" smtClean="0">
                <a:hlinkClick r:id="rId11" tooltip="Microsoft Windows"/>
              </a:rPr>
              <a:t>Microsoft Windows</a:t>
            </a:r>
            <a:r>
              <a:rPr lang="en-US" sz="2000" dirty="0" smtClean="0"/>
              <a:t> në vitin </a:t>
            </a:r>
            <a:r>
              <a:rPr lang="en-US" sz="2000" dirty="0" smtClean="0">
                <a:hlinkClick r:id="rId12" tooltip="1989"/>
              </a:rPr>
              <a:t>1989</a:t>
            </a:r>
            <a:r>
              <a:rPr lang="en-US" sz="2000" dirty="0" smtClean="0"/>
              <a:t>. U bë pjesë e paketës së </a:t>
            </a:r>
            <a:r>
              <a:rPr lang="en-US" sz="2000" dirty="0" smtClean="0">
                <a:hlinkClick r:id="rId13" tooltip="Microsoft Office (nuk është shkruar akoma)"/>
              </a:rPr>
              <a:t>Microsoft Office</a:t>
            </a:r>
            <a:r>
              <a:rPr lang="en-US" sz="2000" dirty="0" smtClean="0"/>
              <a:t> në të cilën njihet si </a:t>
            </a:r>
            <a:r>
              <a:rPr lang="en-US" sz="2000" i="1" dirty="0" smtClean="0"/>
              <a:t>Microsoft Office Word</a:t>
            </a:r>
            <a:r>
              <a:rPr lang="en-US" sz="2000" dirty="0" smtClean="0"/>
              <a:t> gjithashtu akoma distribuohet si program në vete zhvilluar me </a:t>
            </a:r>
            <a:r>
              <a:rPr lang="en-US" sz="2000" dirty="0" smtClean="0">
                <a:hlinkClick r:id="rId14" tooltip="Microsoft Works (nuk është shkruar akoma)"/>
              </a:rPr>
              <a:t>Microsoft Works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Kemi 4 lloje te Wordit per windows:</a:t>
            </a:r>
          </a:p>
          <a:p>
            <a:r>
              <a:rPr lang="en-US" sz="2000" dirty="0" smtClean="0"/>
              <a:t>Word 1981-1990</a:t>
            </a:r>
          </a:p>
          <a:p>
            <a:r>
              <a:rPr lang="en-US" sz="2000" dirty="0" smtClean="0"/>
              <a:t>Word 1990-1995</a:t>
            </a:r>
          </a:p>
          <a:p>
            <a:r>
              <a:rPr lang="en-US" sz="2000" dirty="0" smtClean="0"/>
              <a:t>Word 2003</a:t>
            </a:r>
          </a:p>
          <a:p>
            <a:r>
              <a:rPr lang="en-US" sz="2000" dirty="0" smtClean="0"/>
              <a:t>Word 2007</a:t>
            </a:r>
            <a:endParaRPr lang="en-US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Hapja e Wordit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Menyra e pare: 1. START / 2. All Programs / 3. Microsoft Office / 4. Microsoft office Word 2007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622683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Menyra e dyte: Nese ikona e programit word eshte ne destkop e hapim ikonen si rezultat hapet programi.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477667"/>
            <a:ext cx="2599311" cy="278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Menyra e trete: START/ pastaj kilkojm ne “Search programs and files” dhe shenjom “winword” 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419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0550" y="2057400"/>
            <a:ext cx="47434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600200" y="0"/>
            <a:ext cx="6248400" cy="19812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 perdoret Wordi ?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724154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Kujdes!</a:t>
            </a:r>
            <a:br>
              <a:rPr lang="en-US" u="sng" dirty="0" smtClean="0"/>
            </a:br>
            <a:r>
              <a:rPr lang="en-US" sz="2400" i="1" dirty="0" smtClean="0"/>
              <a:t>Nese keni shenuar ne dritaren e Wordit dhe nuk i keni ruajtur sa here qe doni ta mbyllni dritaren e Wordit kompjuteri nuk e mbylle por ju paraqet kete mesazh:</a:t>
            </a:r>
            <a:endParaRPr lang="en-US" sz="2400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42962" y="3248819"/>
            <a:ext cx="3267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Ne kete rast PC na pyet se a doni ta ruani dokumentin te cilin e keni shkruar, nese duame ta ruajme shtypim</a:t>
            </a:r>
            <a:r>
              <a:rPr lang="en-US" sz="2000" b="1" i="1" dirty="0" smtClean="0"/>
              <a:t> Yes</a:t>
            </a:r>
            <a:r>
              <a:rPr lang="en-US" sz="2000" i="1" dirty="0" smtClean="0"/>
              <a:t>, nese nuk duam ta ruajm shtypin </a:t>
            </a:r>
            <a:r>
              <a:rPr lang="en-US" sz="2000" b="1" i="1" dirty="0" smtClean="0"/>
              <a:t>No</a:t>
            </a:r>
            <a:r>
              <a:rPr lang="en-US" sz="2000" i="1" dirty="0" smtClean="0"/>
              <a:t>, kurse </a:t>
            </a:r>
            <a:r>
              <a:rPr lang="en-US" sz="2000" b="1" i="1" dirty="0" smtClean="0"/>
              <a:t>Cancel </a:t>
            </a:r>
            <a:r>
              <a:rPr lang="en-US" sz="2000" i="1" dirty="0" smtClean="0"/>
              <a:t>e nderpret proceduren e filluar per dalje nga Wordi dhe fajlli nuk mbyllet.</a:t>
            </a:r>
            <a:endParaRPr lang="en-US" sz="2000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cka sherben?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Perdoret kryeshisht per shkruarjen e dokumenteve te ndryshme.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174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SHMU-2 Vushtrri</vt:lpstr>
      <vt:lpstr>Slide 2</vt:lpstr>
      <vt:lpstr>Programi Word</vt:lpstr>
      <vt:lpstr>Hapja e Wordit  Menyra e pare: 1. START / 2. All Programs / 3. Microsoft Office / 4. Microsoft office Word 2007</vt:lpstr>
      <vt:lpstr>Menyra e dyte: Nese ikona e programit word eshte ne destkop e hapim ikonen si rezultat hapet programi.</vt:lpstr>
      <vt:lpstr>Menyra e trete: START/ pastaj kilkojm ne “Search programs and files” dhe shenjom “winword” </vt:lpstr>
      <vt:lpstr>Slide 7</vt:lpstr>
      <vt:lpstr>Kujdes! Nese keni shenuar ne dritaren e Wordit dhe nuk i keni ruajtur sa here qe doni ta mbyllni dritaren e Wordit kompjuteri nuk e mbylle por ju paraqet kete mesazh:</vt:lpstr>
      <vt:lpstr>Per cka sherben?</vt:lpstr>
      <vt:lpstr>Literatura e punimit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Rini</dc:creator>
  <cp:lastModifiedBy>Rini</cp:lastModifiedBy>
  <cp:revision>11</cp:revision>
  <dcterms:created xsi:type="dcterms:W3CDTF">2014-11-02T20:33:41Z</dcterms:created>
  <dcterms:modified xsi:type="dcterms:W3CDTF">2014-11-09T20:43:37Z</dcterms:modified>
</cp:coreProperties>
</file>