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AEC4CF-27DF-4A36-9F97-5195EB69E26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E3A7F5-E76F-4C92-BA60-AFD7F61A8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Punim</a:t>
            </a:r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en-US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Seminarik</a:t>
            </a:r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315200" cy="43434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grafike,vetit,z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ëri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Punoi:Dafina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Rexhepi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Arsimtari:Muhamer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Ujkani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Shkolla:Sh.m.u-2</a:t>
            </a: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Klasa:IX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Literature  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marrur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webfaqe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ndryshme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www.google.com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http://sq.wikipedia.org/wiki/Kartela_grafike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http://sq.wikipedia.org/wiki/Karta_e_z%C3%ABrit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Literatura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faliminderit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ër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vëmendje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 numCol="1">
            <a:normAutofit/>
          </a:bodyPr>
          <a:lstStyle/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Prodhusit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kartelave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prodhuesit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kartelave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endPara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ërbërja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karteles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ërbërja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kartelave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zërit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ërfundimi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ërmbajtja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Karta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paisjet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kryesore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kompjuterëve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modern.</a:t>
            </a:r>
            <a:r>
              <a:rPr lang="nb-NO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Nje element tjeter i </a:t>
            </a:r>
            <a:r>
              <a:rPr lang="nb-NO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rendesishem. </a:t>
            </a:r>
            <a:r>
              <a:rPr lang="nb-NO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kartes </a:t>
            </a:r>
            <a:r>
              <a:rPr lang="nb-NO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nb-NO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memoria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Kartelat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Grafike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 descr="2nb9bi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352800"/>
            <a:ext cx="5029200" cy="2771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Prodhusit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njohur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kartelave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grafike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janë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NVIDIA,</a:t>
            </a:r>
            <a:r>
              <a:rPr lang="en-US" sz="2800" dirty="0"/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ATI,</a:t>
            </a:r>
            <a:r>
              <a:rPr lang="en-US" sz="2800" dirty="0"/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 ,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</a:t>
            </a:r>
          </a:p>
          <a:p>
            <a:pPr algn="ctr">
              <a:buFont typeface="Wingdings" pitchFamily="2" charset="2"/>
              <a:buChar char="Ø"/>
            </a:pP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Prodhusit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kartelave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grafike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ne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botë</a:t>
            </a: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514600"/>
            <a:ext cx="4741069" cy="3474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VID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4236303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Fotot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prodhuesit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kartelave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ne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bot</a:t>
            </a: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4" descr="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828800"/>
            <a:ext cx="4182894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38200" y="586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NVIDIA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5867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zz724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752600"/>
            <a:ext cx="619125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Përbërja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karteles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grafike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sz="2800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zëri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tipikë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përmban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chip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zëri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konvertues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digjital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analog,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konverton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dhënat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digjitale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në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analog.</a:t>
            </a:r>
            <a:r>
              <a:rPr lang="en-US" dirty="0"/>
              <a:t> 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sz="4900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Kartelat</a:t>
            </a:r>
            <a:r>
              <a:rPr lang="en-US" sz="49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 </a:t>
            </a:r>
            <a:r>
              <a:rPr lang="en-US" sz="4900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zërit</a:t>
            </a:r>
            <a:r>
              <a:rPr lang="en-US" sz="49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 descr="41DFMYJ8G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657600"/>
            <a:ext cx="5219700" cy="2781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WHA301-G50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6995306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4456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Përbërja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e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kartelave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</a:t>
            </a:r>
            <a:r>
              <a:rPr lang="en-US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zërit</a:t>
            </a: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0292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Linja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hyrse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91400" y="2514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Procesori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6800" y="5334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Mikrof-oni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0600" y="5410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kontrulluse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3200" y="5562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Linja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dalse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09600" y="3657600"/>
            <a:ext cx="10668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981200" y="3733800"/>
            <a:ext cx="2286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3810000"/>
            <a:ext cx="6096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38600" y="42672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24384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ëllimi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ësaj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është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që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të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kemi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më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shum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njohuri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për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kartelat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dhe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llojet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Përfundimi</a:t>
            </a:r>
            <a:endParaRPr lang="en-US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185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Punim  Seminarik </vt:lpstr>
      <vt:lpstr>Përmbajtja</vt:lpstr>
      <vt:lpstr>Kartelat Grafike  </vt:lpstr>
      <vt:lpstr>Prodhusit e kartelave grafike ne botë</vt:lpstr>
      <vt:lpstr>Fotot e prodhuesit te kartelave ne bot</vt:lpstr>
      <vt:lpstr>Përbërja e karteles grafike  </vt:lpstr>
      <vt:lpstr>Kartelat e zërit  </vt:lpstr>
      <vt:lpstr>Përbërja e kartelave te zërit</vt:lpstr>
      <vt:lpstr>Përfundimi</vt:lpstr>
      <vt:lpstr>Literatura </vt:lpstr>
      <vt:lpstr>Ju faliminderit për vëmendje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Punim seminarik</dc:title>
  <dc:creator>Qendrim</dc:creator>
  <cp:lastModifiedBy>Qendrim</cp:lastModifiedBy>
  <cp:revision>48</cp:revision>
  <dcterms:created xsi:type="dcterms:W3CDTF">2014-11-13T08:32:18Z</dcterms:created>
  <dcterms:modified xsi:type="dcterms:W3CDTF">2014-11-13T18:46:02Z</dcterms:modified>
</cp:coreProperties>
</file>