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A1F477B-6871-4AC1-861A-FC5C549A93EC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6F1357F-F029-42D8-BF8A-D907C07F0A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q-AL" dirty="0" smtClean="0"/>
              <a:t>SHMU-2 Vushtrri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4953000" cy="2590800"/>
          </a:xfrm>
        </p:spPr>
        <p:txBody>
          <a:bodyPr>
            <a:normAutofit/>
          </a:bodyPr>
          <a:lstStyle/>
          <a:p>
            <a:r>
              <a:rPr lang="sq-AL" dirty="0" smtClean="0"/>
              <a:t>PUNIM SEMINARIK</a:t>
            </a:r>
          </a:p>
          <a:p>
            <a:r>
              <a:rPr lang="sq-AL" dirty="0" smtClean="0"/>
              <a:t>LENDA:INFORMATIK</a:t>
            </a:r>
            <a:endParaRPr lang="en-US" dirty="0" smtClean="0"/>
          </a:p>
          <a:p>
            <a:r>
              <a:rPr lang="en-US" dirty="0" smtClean="0"/>
              <a:t>KLASA : IX-6</a:t>
            </a:r>
            <a:endParaRPr lang="sq-AL" dirty="0" smtClean="0"/>
          </a:p>
          <a:p>
            <a:r>
              <a:rPr lang="sq-AL" dirty="0" smtClean="0"/>
              <a:t>PUNOI:MIRJETA SHABANI</a:t>
            </a:r>
          </a:p>
          <a:p>
            <a:r>
              <a:rPr lang="sq-AL" dirty="0" smtClean="0"/>
              <a:t>                LORETA AZEMI</a:t>
            </a:r>
            <a:endParaRPr lang="en-US" dirty="0" smtClean="0"/>
          </a:p>
          <a:p>
            <a:r>
              <a:rPr lang="en-US" dirty="0" smtClean="0"/>
              <a:t>VUSHTRRI,2015</a:t>
            </a:r>
            <a:endParaRPr lang="sq-AL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25112"/>
          </a:xfrm>
        </p:spPr>
        <p:txBody>
          <a:bodyPr/>
          <a:lstStyle/>
          <a:p>
            <a:r>
              <a:rPr lang="sq-AL" dirty="0" smtClean="0"/>
              <a:t>Puna e </a:t>
            </a:r>
            <a:r>
              <a:rPr lang="sq-AL" dirty="0" err="1" smtClean="0"/>
              <a:t>gjat</a:t>
            </a:r>
            <a:r>
              <a:rPr lang="en-US" dirty="0" smtClean="0"/>
              <a:t>ë</a:t>
            </a:r>
            <a:r>
              <a:rPr lang="sq-AL" dirty="0" smtClean="0"/>
              <a:t> me kompjuter shkakton shtangitej muskujsh dhe </a:t>
            </a:r>
            <a:r>
              <a:rPr lang="sq-AL" dirty="0" err="1" smtClean="0"/>
              <a:t>dopsim</a:t>
            </a:r>
            <a:r>
              <a:rPr lang="sq-AL" dirty="0" smtClean="0"/>
              <a:t> t</a:t>
            </a:r>
            <a:r>
              <a:rPr lang="en-US" dirty="0" smtClean="0"/>
              <a:t>ë</a:t>
            </a:r>
            <a:r>
              <a:rPr lang="sq-AL" dirty="0" smtClean="0"/>
              <a:t> kondicionit fizik. prandaj duhet </a:t>
            </a:r>
            <a:r>
              <a:rPr lang="en-US" dirty="0" err="1" smtClean="0"/>
              <a:t>të</a:t>
            </a:r>
            <a:r>
              <a:rPr lang="sq-AL" dirty="0" smtClean="0"/>
              <a:t> b</a:t>
            </a:r>
            <a:r>
              <a:rPr lang="en-US" dirty="0" smtClean="0"/>
              <a:t>ë</a:t>
            </a:r>
            <a:r>
              <a:rPr lang="sq-AL" dirty="0" err="1" smtClean="0"/>
              <a:t>jm</a:t>
            </a:r>
            <a:r>
              <a:rPr lang="sq-AL" dirty="0" smtClean="0"/>
              <a:t> pushime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koh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paskoh</a:t>
            </a:r>
            <a:r>
              <a:rPr lang="en-US" dirty="0" smtClean="0"/>
              <a:t>ë</a:t>
            </a:r>
            <a:r>
              <a:rPr lang="sq-AL" dirty="0" err="1" smtClean="0"/>
              <a:t>shme</a:t>
            </a:r>
            <a:r>
              <a:rPr lang="sq-AL" dirty="0" smtClean="0"/>
              <a:t> dhe l</a:t>
            </a:r>
            <a:r>
              <a:rPr lang="en-US" dirty="0" smtClean="0"/>
              <a:t>ë</a:t>
            </a:r>
            <a:r>
              <a:rPr lang="sq-AL" dirty="0" err="1" smtClean="0"/>
              <a:t>vizje</a:t>
            </a:r>
            <a:r>
              <a:rPr lang="sq-AL" dirty="0" smtClean="0"/>
              <a:t> </a:t>
            </a:r>
            <a:r>
              <a:rPr lang="sq-AL" dirty="0" err="1" smtClean="0"/>
              <a:t>gjat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pun</a:t>
            </a:r>
            <a:r>
              <a:rPr lang="en-US" dirty="0" smtClean="0"/>
              <a:t>ë</a:t>
            </a:r>
            <a:r>
              <a:rPr lang="sq-AL" dirty="0" smtClean="0"/>
              <a:t>s. N</a:t>
            </a:r>
            <a:r>
              <a:rPr lang="en-US" dirty="0" smtClean="0"/>
              <a:t>ë</a:t>
            </a:r>
            <a:r>
              <a:rPr lang="sq-AL" dirty="0" smtClean="0"/>
              <a:t>se kushtet e </a:t>
            </a:r>
            <a:r>
              <a:rPr lang="sq-AL" dirty="0" err="1" smtClean="0"/>
              <a:t>pun</a:t>
            </a:r>
            <a:r>
              <a:rPr lang="en-US" dirty="0" smtClean="0"/>
              <a:t>ë</a:t>
            </a:r>
            <a:r>
              <a:rPr lang="sq-AL" dirty="0" smtClean="0"/>
              <a:t>s na </a:t>
            </a:r>
            <a:r>
              <a:rPr lang="sq-AL" dirty="0" err="1" smtClean="0"/>
              <a:t>diktojn</a:t>
            </a:r>
            <a:r>
              <a:rPr lang="sq-AL" dirty="0" smtClean="0"/>
              <a:t> q</a:t>
            </a:r>
            <a:r>
              <a:rPr lang="en-US" dirty="0" smtClean="0"/>
              <a:t>ë</a:t>
            </a:r>
            <a:r>
              <a:rPr lang="sq-AL" dirty="0" smtClean="0"/>
              <a:t>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rrim</a:t>
            </a:r>
            <a:r>
              <a:rPr lang="en-US" dirty="0" smtClean="0"/>
              <a:t>ë</a:t>
            </a:r>
            <a:r>
              <a:rPr lang="sq-AL" dirty="0" smtClean="0"/>
              <a:t> ulur </a:t>
            </a:r>
            <a:r>
              <a:rPr lang="sq-AL" dirty="0" err="1" smtClean="0"/>
              <a:t>gjat</a:t>
            </a:r>
            <a:r>
              <a:rPr lang="en-US" dirty="0" smtClean="0"/>
              <a:t>ë</a:t>
            </a:r>
            <a:r>
              <a:rPr lang="sq-AL" dirty="0" smtClean="0"/>
              <a:t> pran PC at</a:t>
            </a:r>
            <a:r>
              <a:rPr lang="en-US" dirty="0" smtClean="0"/>
              <a:t>ë</a:t>
            </a:r>
            <a:r>
              <a:rPr lang="sq-AL" dirty="0" err="1" smtClean="0"/>
              <a:t>her</a:t>
            </a:r>
            <a:r>
              <a:rPr lang="sq-AL" dirty="0" smtClean="0"/>
              <a:t> duhet t</a:t>
            </a:r>
            <a:r>
              <a:rPr lang="en-US" dirty="0" smtClean="0"/>
              <a:t>ë</a:t>
            </a:r>
            <a:r>
              <a:rPr lang="sq-AL" dirty="0" smtClean="0"/>
              <a:t> kemi parasysh disa rekomandime</a:t>
            </a:r>
            <a:r>
              <a:rPr lang="en-US" dirty="0" smtClean="0"/>
              <a:t>.</a:t>
            </a:r>
            <a:endParaRPr lang="sq-AL" dirty="0"/>
          </a:p>
        </p:txBody>
      </p:sp>
      <p:pic>
        <p:nvPicPr>
          <p:cNvPr id="2051" name="Picture 3" descr="C:\Documents and Settings\ademi pc\Local Settings\Temporary Internet Files\Content.IE5\65JDKRXH\ergonomia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399" y="3505200"/>
            <a:ext cx="4229267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b="1" dirty="0" smtClean="0"/>
              <a:t>PËRFUNDIMI DHE REKOMANDIMI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Ë</a:t>
            </a:r>
            <a:r>
              <a:rPr lang="sq-AL" dirty="0" err="1" smtClean="0"/>
              <a:t>sht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shum</a:t>
            </a:r>
            <a:r>
              <a:rPr lang="en-US" dirty="0" smtClean="0"/>
              <a:t>ë</a:t>
            </a:r>
            <a:r>
              <a:rPr lang="sq-AL" dirty="0" smtClean="0"/>
              <a:t> me r</a:t>
            </a:r>
            <a:r>
              <a:rPr lang="en-US" dirty="0" smtClean="0"/>
              <a:t>ë</a:t>
            </a:r>
            <a:r>
              <a:rPr lang="sq-AL" dirty="0" err="1" smtClean="0"/>
              <a:t>nd</a:t>
            </a:r>
            <a:r>
              <a:rPr lang="en-US" dirty="0" smtClean="0"/>
              <a:t>ë</a:t>
            </a:r>
            <a:r>
              <a:rPr lang="sq-AL" dirty="0" smtClean="0"/>
              <a:t>si q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gjat</a:t>
            </a:r>
            <a:r>
              <a:rPr lang="en-US" dirty="0" smtClean="0"/>
              <a:t>ë</a:t>
            </a:r>
            <a:r>
              <a:rPr lang="sq-AL" dirty="0" smtClean="0"/>
              <a:t> q</a:t>
            </a:r>
            <a:r>
              <a:rPr lang="en-US" dirty="0" smtClean="0"/>
              <a:t>ë</a:t>
            </a:r>
            <a:r>
              <a:rPr lang="sq-AL" dirty="0" err="1" smtClean="0"/>
              <a:t>ndrimit</a:t>
            </a:r>
            <a:r>
              <a:rPr lang="sq-AL" dirty="0" smtClean="0"/>
              <a:t> para kompjuterit t</a:t>
            </a:r>
            <a:r>
              <a:rPr lang="en-US" dirty="0" smtClean="0"/>
              <a:t>ë</a:t>
            </a:r>
            <a:r>
              <a:rPr lang="sq-AL" dirty="0" smtClean="0"/>
              <a:t> kemi parasysh pasojat q</a:t>
            </a:r>
            <a:r>
              <a:rPr lang="en-US" dirty="0" smtClean="0"/>
              <a:t>ë</a:t>
            </a:r>
            <a:r>
              <a:rPr lang="sq-AL" dirty="0" smtClean="0"/>
              <a:t> mund ti kemi </a:t>
            </a:r>
            <a:r>
              <a:rPr lang="sq-AL" dirty="0" err="1" smtClean="0"/>
              <a:t>pastaj.Ju</a:t>
            </a:r>
            <a:r>
              <a:rPr lang="sq-AL" dirty="0" smtClean="0"/>
              <a:t>,rekomandoj q</a:t>
            </a:r>
            <a:r>
              <a:rPr lang="en-US" dirty="0" smtClean="0"/>
              <a:t>ë</a:t>
            </a:r>
            <a:r>
              <a:rPr lang="sq-AL" dirty="0" smtClean="0"/>
              <a:t> t</a:t>
            </a:r>
            <a:r>
              <a:rPr lang="en-US" dirty="0" smtClean="0"/>
              <a:t>ë </a:t>
            </a:r>
            <a:r>
              <a:rPr lang="en-US" dirty="0" err="1" smtClean="0"/>
              <a:t>mësoni</a:t>
            </a:r>
            <a:r>
              <a:rPr lang="sq-AL" dirty="0" smtClean="0"/>
              <a:t> m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mir</a:t>
            </a:r>
            <a:r>
              <a:rPr lang="en-US" dirty="0" smtClean="0"/>
              <a:t>ë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sq-AL" dirty="0" smtClean="0"/>
              <a:t> </a:t>
            </a:r>
            <a:r>
              <a:rPr lang="sq-AL" dirty="0" err="1" smtClean="0"/>
              <a:t>shkenc</a:t>
            </a:r>
            <a:r>
              <a:rPr lang="en-US" dirty="0" smtClean="0"/>
              <a:t>ë</a:t>
            </a:r>
            <a:r>
              <a:rPr lang="sq-AL" dirty="0" smtClean="0"/>
              <a:t>n e </a:t>
            </a:r>
            <a:r>
              <a:rPr lang="sq-AL" dirty="0" err="1" smtClean="0"/>
              <a:t>ergonomis</a:t>
            </a:r>
            <a:r>
              <a:rPr lang="en-US" dirty="0" smtClean="0"/>
              <a:t>ë</a:t>
            </a:r>
            <a:r>
              <a:rPr lang="sq-AL" dirty="0" smtClean="0"/>
              <a:t> q</a:t>
            </a:r>
            <a:r>
              <a:rPr lang="en-US" dirty="0" smtClean="0"/>
              <a:t>ë </a:t>
            </a:r>
            <a:r>
              <a:rPr lang="en-US" dirty="0" err="1" smtClean="0"/>
              <a:t>të</a:t>
            </a:r>
            <a:r>
              <a:rPr lang="sq-AL" dirty="0" smtClean="0"/>
              <a:t> parandaloni d</a:t>
            </a:r>
            <a:r>
              <a:rPr lang="en-US" dirty="0" smtClean="0"/>
              <a:t>ë</a:t>
            </a:r>
            <a:r>
              <a:rPr lang="sq-AL" dirty="0" err="1" smtClean="0"/>
              <a:t>mtimet</a:t>
            </a:r>
            <a:r>
              <a:rPr lang="sq-AL" dirty="0" smtClean="0"/>
              <a:t> si</a:t>
            </a:r>
            <a:r>
              <a:rPr lang="en-US" dirty="0" smtClean="0"/>
              <a:t>:</a:t>
            </a:r>
            <a:r>
              <a:rPr lang="sq-AL" dirty="0" smtClean="0"/>
              <a:t> dhimbjet n</a:t>
            </a:r>
            <a:r>
              <a:rPr lang="en-US" dirty="0" smtClean="0"/>
              <a:t>ë</a:t>
            </a:r>
            <a:r>
              <a:rPr lang="sq-AL" dirty="0" smtClean="0"/>
              <a:t> shpin,duar,sy etj.</a:t>
            </a:r>
            <a:endParaRPr lang="en-US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b="1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dirty="0" smtClean="0"/>
              <a:t>Teksti </a:t>
            </a:r>
            <a:r>
              <a:rPr lang="en-US" dirty="0" smtClean="0"/>
              <a:t>ë</a:t>
            </a:r>
            <a:r>
              <a:rPr lang="sq-AL" dirty="0" err="1" smtClean="0"/>
              <a:t>sht</a:t>
            </a:r>
            <a:r>
              <a:rPr lang="en-US" dirty="0" smtClean="0"/>
              <a:t>ë</a:t>
            </a:r>
            <a:r>
              <a:rPr lang="sq-AL" dirty="0" smtClean="0"/>
              <a:t> marr nga web faqet e ndryshme n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inte</a:t>
            </a:r>
            <a:r>
              <a:rPr lang="en-US" dirty="0" err="1" smtClean="0"/>
              <a:t>rn</a:t>
            </a:r>
            <a:r>
              <a:rPr lang="sq-AL" dirty="0" smtClean="0"/>
              <a:t>et</a:t>
            </a:r>
            <a:r>
              <a:rPr lang="en-US" dirty="0" smtClean="0"/>
              <a:t>.</a:t>
            </a:r>
            <a:r>
              <a:rPr lang="sq-AL" dirty="0" smtClean="0"/>
              <a:t> </a:t>
            </a:r>
            <a:endParaRPr lang="en-US" dirty="0" smtClean="0"/>
          </a:p>
          <a:p>
            <a:r>
              <a:rPr lang="en-US" dirty="0" smtClean="0"/>
              <a:t> http://boniproduction.at.ua/</a:t>
            </a:r>
          </a:p>
          <a:p>
            <a:r>
              <a:rPr lang="sq-AL" dirty="0" smtClean="0"/>
              <a:t> https://www.google.com</a:t>
            </a:r>
            <a:endParaRPr lang="en-US" dirty="0" smtClean="0"/>
          </a:p>
          <a:p>
            <a:r>
              <a:rPr lang="sq-AL" dirty="0" smtClean="0"/>
              <a:t>Libri i mësim zgjedhorë informatikë</a:t>
            </a:r>
            <a:r>
              <a:rPr lang="en-US" dirty="0" smtClean="0"/>
              <a:t> ,</a:t>
            </a:r>
            <a:r>
              <a:rPr lang="sq-AL" dirty="0" smtClean="0"/>
              <a:t>klasa</a:t>
            </a:r>
            <a:r>
              <a:rPr lang="en-US" dirty="0" smtClean="0"/>
              <a:t> VIII,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P</a:t>
            </a:r>
            <a:r>
              <a:rPr lang="en-US" dirty="0" smtClean="0"/>
              <a:t>Ë</a:t>
            </a:r>
            <a:r>
              <a:rPr lang="sq-AL" dirty="0" smtClean="0"/>
              <a:t>RMBAJTJA E PUNIMIT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q-AL" dirty="0" smtClean="0"/>
              <a:t>HYRJE</a:t>
            </a:r>
            <a:r>
              <a:rPr lang="en-US" dirty="0" smtClean="0"/>
              <a:t>………………….…………………………………….3</a:t>
            </a:r>
          </a:p>
          <a:p>
            <a:r>
              <a:rPr lang="sq-AL" dirty="0" smtClean="0"/>
              <a:t>ERGONOMIA	</a:t>
            </a:r>
            <a:r>
              <a:rPr lang="en-US" dirty="0" smtClean="0"/>
              <a:t>………………………….……………..4-10</a:t>
            </a:r>
          </a:p>
          <a:p>
            <a:r>
              <a:rPr lang="sq-AL" dirty="0" smtClean="0"/>
              <a:t>PËRFUNDIMI DHE REKOMANDIMI	</a:t>
            </a:r>
            <a:r>
              <a:rPr lang="en-US" dirty="0" smtClean="0"/>
              <a:t>…………..11</a:t>
            </a:r>
          </a:p>
          <a:p>
            <a:r>
              <a:rPr lang="sq-AL" dirty="0" smtClean="0"/>
              <a:t>LITERATURA	</a:t>
            </a:r>
            <a:r>
              <a:rPr lang="en-US" dirty="0" smtClean="0"/>
              <a:t>……………………………………………12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HYRJE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343400" cy="4325112"/>
          </a:xfrm>
        </p:spPr>
        <p:txBody>
          <a:bodyPr>
            <a:normAutofit fontScale="92500" lnSpcReduction="20000"/>
          </a:bodyPr>
          <a:lstStyle/>
          <a:p>
            <a:r>
              <a:rPr lang="sq-AL" dirty="0" smtClean="0"/>
              <a:t>Shkenca e quajtur Ergonomia merret me trajtimin e problemeve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pun</a:t>
            </a:r>
            <a:r>
              <a:rPr lang="en-US" dirty="0" smtClean="0"/>
              <a:t>ë</a:t>
            </a:r>
            <a:r>
              <a:rPr lang="sq-AL" dirty="0" smtClean="0"/>
              <a:t>s</a:t>
            </a:r>
            <a:r>
              <a:rPr lang="en-US" dirty="0" smtClean="0"/>
              <a:t>  </a:t>
            </a:r>
            <a:r>
              <a:rPr lang="sq-AL" dirty="0" smtClean="0"/>
              <a:t>dhe vendit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pun</a:t>
            </a:r>
            <a:r>
              <a:rPr lang="en-US" dirty="0" smtClean="0"/>
              <a:t>ë</a:t>
            </a:r>
            <a:r>
              <a:rPr lang="sq-AL" dirty="0" err="1" smtClean="0"/>
              <a:t>s.Kujdesi</a:t>
            </a:r>
            <a:r>
              <a:rPr lang="sq-AL" dirty="0" smtClean="0"/>
              <a:t> i pakt </a:t>
            </a:r>
            <a:r>
              <a:rPr lang="sq-AL" dirty="0" err="1" smtClean="0"/>
              <a:t>gjat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pun</a:t>
            </a:r>
            <a:r>
              <a:rPr lang="en-US" dirty="0" smtClean="0"/>
              <a:t>ë</a:t>
            </a:r>
            <a:r>
              <a:rPr lang="sq-AL" dirty="0" smtClean="0"/>
              <a:t>s me kompjuter mund t</a:t>
            </a:r>
            <a:r>
              <a:rPr lang="en-US" dirty="0" smtClean="0"/>
              <a:t>ë</a:t>
            </a:r>
            <a:r>
              <a:rPr lang="sq-AL" dirty="0" smtClean="0"/>
              <a:t> shkaktoj dhimbje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sq-AL" dirty="0" smtClean="0"/>
              <a:t>shpin</a:t>
            </a:r>
            <a:r>
              <a:rPr lang="en-US" dirty="0" smtClean="0"/>
              <a:t>ë</a:t>
            </a:r>
            <a:r>
              <a:rPr lang="sq-AL" dirty="0" smtClean="0"/>
              <a:t>s,lodhje t</a:t>
            </a:r>
            <a:r>
              <a:rPr lang="en-US" dirty="0" smtClean="0"/>
              <a:t>ë</a:t>
            </a:r>
            <a:r>
              <a:rPr lang="sq-AL" dirty="0" smtClean="0"/>
              <a:t> syve dhimbje t</a:t>
            </a:r>
            <a:r>
              <a:rPr lang="en-US" dirty="0" smtClean="0"/>
              <a:t>ë</a:t>
            </a:r>
            <a:r>
              <a:rPr lang="sq-AL" dirty="0" smtClean="0"/>
              <a:t> duarve dhe posaqerisht </a:t>
            </a:r>
            <a:r>
              <a:rPr lang="sq-AL" dirty="0" err="1" smtClean="0"/>
              <a:t>shuplakes</a:t>
            </a:r>
            <a:r>
              <a:rPr lang="sq-AL" dirty="0" smtClean="0"/>
              <a:t> s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dor</a:t>
            </a:r>
            <a:r>
              <a:rPr lang="en-US" dirty="0" smtClean="0"/>
              <a:t>ë</a:t>
            </a:r>
            <a:r>
              <a:rPr lang="sq-AL" dirty="0" smtClean="0"/>
              <a:t>s,dhimbje t</a:t>
            </a:r>
            <a:r>
              <a:rPr lang="en-US" dirty="0" smtClean="0"/>
              <a:t>ë</a:t>
            </a:r>
            <a:r>
              <a:rPr lang="sq-AL" dirty="0" smtClean="0"/>
              <a:t> kok</a:t>
            </a:r>
            <a:r>
              <a:rPr lang="en-US" dirty="0" smtClean="0"/>
              <a:t>ë</a:t>
            </a:r>
            <a:r>
              <a:rPr lang="sq-AL" dirty="0" smtClean="0"/>
              <a:t>s e probleme t</a:t>
            </a:r>
            <a:r>
              <a:rPr lang="en-US" dirty="0" smtClean="0"/>
              <a:t>ë</a:t>
            </a:r>
            <a:r>
              <a:rPr lang="sq-AL" dirty="0" smtClean="0"/>
              <a:t> tjera .</a:t>
            </a:r>
            <a:endParaRPr lang="en-US" dirty="0"/>
          </a:p>
        </p:txBody>
      </p:sp>
      <p:pic>
        <p:nvPicPr>
          <p:cNvPr id="4" name="Picture 3" descr="200px-Computer_Workstation_Variabl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0" y="1600200"/>
            <a:ext cx="3352800" cy="44196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KARRIGA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q-AL" dirty="0" smtClean="0"/>
              <a:t> </a:t>
            </a:r>
            <a:endParaRPr lang="en-US" dirty="0" smtClean="0"/>
          </a:p>
          <a:p>
            <a:r>
              <a:rPr lang="sq-AL" dirty="0" smtClean="0"/>
              <a:t>Karriga duhet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jet</a:t>
            </a:r>
            <a:r>
              <a:rPr lang="en-US" dirty="0" smtClean="0"/>
              <a:t>ë</a:t>
            </a:r>
            <a:r>
              <a:rPr lang="sq-AL" dirty="0" smtClean="0"/>
              <a:t> e rehatshme, 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ne duhet ti </a:t>
            </a:r>
            <a:r>
              <a:rPr lang="sq-AL" dirty="0" err="1" smtClean="0"/>
              <a:t>mbajm</a:t>
            </a:r>
            <a:r>
              <a:rPr lang="en-US" dirty="0" smtClean="0"/>
              <a:t>ë</a:t>
            </a:r>
            <a:r>
              <a:rPr lang="sq-AL" dirty="0" smtClean="0"/>
              <a:t> k</a:t>
            </a:r>
            <a:r>
              <a:rPr lang="en-US" dirty="0" smtClean="0"/>
              <a:t>ë</a:t>
            </a:r>
            <a:r>
              <a:rPr lang="sq-AL" dirty="0" err="1" smtClean="0"/>
              <a:t>mb</a:t>
            </a:r>
            <a:r>
              <a:rPr lang="en-US" dirty="0" smtClean="0"/>
              <a:t>ë</a:t>
            </a:r>
            <a:r>
              <a:rPr lang="sq-AL" dirty="0" smtClean="0"/>
              <a:t>t sa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 m</a:t>
            </a:r>
            <a:r>
              <a:rPr lang="en-US" dirty="0" smtClean="0"/>
              <a:t>ë</a:t>
            </a:r>
            <a:r>
              <a:rPr lang="sq-AL" dirty="0" smtClean="0"/>
              <a:t> drejt</a:t>
            </a:r>
            <a:r>
              <a:rPr lang="en-US" dirty="0" smtClean="0"/>
              <a:t>ë</a:t>
            </a:r>
            <a:r>
              <a:rPr lang="sq-AL" dirty="0" smtClean="0"/>
              <a:t> po ashtu duhet karriga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jet</a:t>
            </a:r>
            <a:r>
              <a:rPr lang="en-US" dirty="0" smtClean="0"/>
              <a:t>ë</a:t>
            </a:r>
            <a:r>
              <a:rPr lang="sq-AL" dirty="0" smtClean="0"/>
              <a:t> mbi 90 </a:t>
            </a:r>
            <a:r>
              <a:rPr lang="sq-AL" dirty="0" err="1" smtClean="0"/>
              <a:t>shkall</a:t>
            </a:r>
            <a:r>
              <a:rPr lang="en-US" dirty="0" smtClean="0"/>
              <a:t>ë</a:t>
            </a:r>
            <a:r>
              <a:rPr lang="sq-AL" dirty="0" smtClean="0"/>
              <a:t>,shpina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Q</a:t>
            </a:r>
            <a:r>
              <a:rPr lang="en-US" dirty="0" smtClean="0"/>
              <a:t>ë</a:t>
            </a:r>
            <a:r>
              <a:rPr lang="sq-AL" dirty="0" err="1" smtClean="0"/>
              <a:t>ndroj</a:t>
            </a:r>
            <a:r>
              <a:rPr lang="en-US" dirty="0" smtClean="0"/>
              <a:t>ë</a:t>
            </a:r>
            <a:r>
              <a:rPr lang="sq-AL" dirty="0" smtClean="0"/>
              <a:t> sa m</a:t>
            </a:r>
            <a:r>
              <a:rPr lang="en-US" dirty="0" smtClean="0"/>
              <a:t>ë</a:t>
            </a:r>
            <a:r>
              <a:rPr lang="sq-AL" dirty="0" smtClean="0"/>
              <a:t> drejt dhe duart 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T</a:t>
            </a:r>
            <a:r>
              <a:rPr lang="en-US" dirty="0" smtClean="0"/>
              <a:t>ë</a:t>
            </a:r>
            <a:r>
              <a:rPr lang="sq-AL" dirty="0" smtClean="0"/>
              <a:t> jen</a:t>
            </a:r>
            <a:r>
              <a:rPr lang="en-US" dirty="0" smtClean="0"/>
              <a:t>ë</a:t>
            </a:r>
            <a:r>
              <a:rPr lang="sq-AL" dirty="0" smtClean="0"/>
              <a:t> t</a:t>
            </a:r>
            <a:r>
              <a:rPr lang="en-US" dirty="0" smtClean="0"/>
              <a:t>ë</a:t>
            </a:r>
            <a:r>
              <a:rPr lang="sq-AL" dirty="0" smtClean="0"/>
              <a:t> drejtuara me tastier,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b</a:t>
            </a:r>
            <a:r>
              <a:rPr lang="en-US" dirty="0" smtClean="0"/>
              <a:t>ë</a:t>
            </a:r>
            <a:r>
              <a:rPr lang="sq-AL" dirty="0" smtClean="0"/>
              <a:t>rrylat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ken</a:t>
            </a:r>
            <a:r>
              <a:rPr lang="en-US" dirty="0" smtClean="0"/>
              <a:t>ë </a:t>
            </a:r>
            <a:r>
              <a:rPr lang="sq-AL" dirty="0" err="1" smtClean="0"/>
              <a:t>mb</a:t>
            </a:r>
            <a:r>
              <a:rPr lang="en-US" dirty="0" smtClean="0"/>
              <a:t>ë</a:t>
            </a:r>
            <a:r>
              <a:rPr lang="sq-AL" dirty="0" err="1" smtClean="0"/>
              <a:t>shtetje</a:t>
            </a:r>
            <a:r>
              <a:rPr lang="sq-AL" dirty="0" smtClean="0"/>
              <a:t> t</a:t>
            </a:r>
            <a:r>
              <a:rPr lang="en-US" dirty="0" smtClean="0"/>
              <a:t>ë</a:t>
            </a:r>
          </a:p>
          <a:p>
            <a:pPr>
              <a:buNone/>
            </a:pPr>
            <a:r>
              <a:rPr lang="sq-AL" dirty="0" smtClean="0"/>
              <a:t> rehatshme.Dhe po ashtu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 rekomandohet q</a:t>
            </a:r>
            <a:r>
              <a:rPr lang="en-US" dirty="0" smtClean="0"/>
              <a:t>ë</a:t>
            </a:r>
            <a:r>
              <a:rPr lang="sq-AL" dirty="0" smtClean="0"/>
              <a:t> pozita e trupit 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nd</a:t>
            </a:r>
            <a:r>
              <a:rPr lang="en-US" dirty="0" smtClean="0"/>
              <a:t>ë</a:t>
            </a:r>
            <a:r>
              <a:rPr lang="sq-AL" dirty="0" smtClean="0"/>
              <a:t>r</a:t>
            </a:r>
            <a:r>
              <a:rPr lang="en-US" dirty="0" smtClean="0"/>
              <a:t>r</a:t>
            </a:r>
            <a:r>
              <a:rPr lang="sq-AL" dirty="0" err="1" smtClean="0"/>
              <a:t>ohet</a:t>
            </a:r>
            <a:r>
              <a:rPr lang="sq-AL" dirty="0" smtClean="0"/>
              <a:t> </a:t>
            </a:r>
            <a:r>
              <a:rPr lang="sq-AL" dirty="0" err="1" smtClean="0"/>
              <a:t>her</a:t>
            </a:r>
            <a:r>
              <a:rPr lang="en-US" dirty="0" smtClean="0"/>
              <a:t>ë</a:t>
            </a:r>
            <a:r>
              <a:rPr lang="sq-AL" dirty="0" smtClean="0"/>
              <a:t> pas here n</a:t>
            </a:r>
            <a:r>
              <a:rPr lang="en-US" dirty="0" smtClean="0"/>
              <a:t>ë</a:t>
            </a:r>
            <a:r>
              <a:rPr lang="sq-AL" dirty="0" smtClean="0"/>
              <a:t> m</a:t>
            </a:r>
            <a:r>
              <a:rPr lang="en-US" dirty="0" smtClean="0"/>
              <a:t>ë</a:t>
            </a:r>
            <a:r>
              <a:rPr lang="sq-AL" dirty="0" err="1" smtClean="0"/>
              <a:t>nyr</a:t>
            </a:r>
            <a:r>
              <a:rPr lang="en-US" dirty="0" smtClean="0"/>
              <a:t>ë</a:t>
            </a:r>
            <a:r>
              <a:rPr lang="sq-AL" dirty="0" smtClean="0"/>
              <a:t> q</a:t>
            </a:r>
            <a:r>
              <a:rPr lang="en-US" dirty="0" smtClean="0"/>
              <a:t>ë</a:t>
            </a:r>
            <a:r>
              <a:rPr lang="sq-AL" dirty="0" smtClean="0"/>
              <a:t> muskujt t</a:t>
            </a:r>
            <a:r>
              <a:rPr lang="en-US" dirty="0" smtClean="0"/>
              <a:t>ë</a:t>
            </a:r>
            <a:r>
              <a:rPr lang="sq-AL" dirty="0" smtClean="0"/>
              <a:t> l</a:t>
            </a:r>
            <a:r>
              <a:rPr lang="en-US" dirty="0" smtClean="0"/>
              <a:t>ë</a:t>
            </a:r>
            <a:r>
              <a:rPr lang="sq-AL" dirty="0" err="1" smtClean="0"/>
              <a:t>vizin</a:t>
            </a:r>
            <a:r>
              <a:rPr lang="sq-AL" dirty="0" smtClean="0"/>
              <a:t>.</a:t>
            </a:r>
            <a:endParaRPr lang="en-US" dirty="0" smtClean="0"/>
          </a:p>
        </p:txBody>
      </p:sp>
      <p:pic>
        <p:nvPicPr>
          <p:cNvPr id="4" name="Picture 3" descr="karriga 3-59.9-500x52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10200" y="1752600"/>
            <a:ext cx="3048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TAVOLINA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5410200" cy="43251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q-AL" dirty="0" smtClean="0"/>
              <a:t>Tavolina e cila ka nj</a:t>
            </a:r>
            <a:r>
              <a:rPr lang="en-US" dirty="0" smtClean="0"/>
              <a:t>ë</a:t>
            </a:r>
            <a:r>
              <a:rPr lang="sq-AL" dirty="0" err="1" smtClean="0"/>
              <a:t>sin</a:t>
            </a:r>
            <a:r>
              <a:rPr lang="en-US" dirty="0" smtClean="0"/>
              <a:t>ë</a:t>
            </a:r>
            <a:r>
              <a:rPr lang="sq-AL" dirty="0" smtClean="0"/>
              <a:t> l</a:t>
            </a:r>
            <a:r>
              <a:rPr lang="en-US" dirty="0" smtClean="0"/>
              <a:t>ë</a:t>
            </a:r>
            <a:r>
              <a:rPr lang="sq-AL" dirty="0" err="1" smtClean="0"/>
              <a:t>viz</a:t>
            </a:r>
            <a:r>
              <a:rPr lang="en-US" dirty="0" smtClean="0"/>
              <a:t>ë</a:t>
            </a:r>
            <a:r>
              <a:rPr lang="sq-AL" dirty="0" smtClean="0"/>
              <a:t>se p</a:t>
            </a:r>
            <a:r>
              <a:rPr lang="en-US" dirty="0" smtClean="0"/>
              <a:t>ë</a:t>
            </a:r>
            <a:r>
              <a:rPr lang="sq-AL" dirty="0" smtClean="0"/>
              <a:t>r </a:t>
            </a:r>
            <a:endParaRPr lang="en-US" dirty="0" smtClean="0"/>
          </a:p>
          <a:p>
            <a:pPr>
              <a:buNone/>
            </a:pPr>
            <a:r>
              <a:rPr lang="sq-AL" dirty="0" err="1" smtClean="0"/>
              <a:t>tastier</a:t>
            </a:r>
            <a:r>
              <a:rPr lang="sq-AL" dirty="0" smtClean="0"/>
              <a:t> </a:t>
            </a:r>
            <a:r>
              <a:rPr lang="en-US" dirty="0" smtClean="0"/>
              <a:t>ë</a:t>
            </a:r>
            <a:r>
              <a:rPr lang="sq-AL" dirty="0" err="1" smtClean="0"/>
              <a:t>sht</a:t>
            </a:r>
            <a:r>
              <a:rPr lang="en-US" dirty="0" smtClean="0"/>
              <a:t>ë</a:t>
            </a:r>
            <a:r>
              <a:rPr lang="sq-AL" dirty="0" smtClean="0"/>
              <a:t> m</a:t>
            </a:r>
            <a:r>
              <a:rPr lang="en-US" dirty="0" smtClean="0"/>
              <a:t>ë</a:t>
            </a:r>
            <a:r>
              <a:rPr lang="sq-AL" dirty="0" smtClean="0"/>
              <a:t> e p</a:t>
            </a:r>
            <a:r>
              <a:rPr lang="en-US" dirty="0" smtClean="0"/>
              <a:t>ë</a:t>
            </a:r>
            <a:r>
              <a:rPr lang="sq-AL" dirty="0" err="1" smtClean="0"/>
              <a:t>rshtatshme</a:t>
            </a:r>
            <a:r>
              <a:rPr lang="sq-AL" dirty="0" smtClean="0"/>
              <a:t> se ajo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 q</a:t>
            </a:r>
            <a:r>
              <a:rPr lang="en-US" dirty="0" smtClean="0"/>
              <a:t>ë</a:t>
            </a:r>
            <a:r>
              <a:rPr lang="sq-AL" dirty="0" smtClean="0"/>
              <a:t> nuk e </a:t>
            </a:r>
            <a:r>
              <a:rPr lang="sq-AL" dirty="0" err="1" smtClean="0"/>
              <a:t>ka.Lart</a:t>
            </a:r>
            <a:r>
              <a:rPr lang="en-US" dirty="0" smtClean="0"/>
              <a:t>ë</a:t>
            </a:r>
            <a:r>
              <a:rPr lang="sq-AL" dirty="0" err="1" smtClean="0"/>
              <a:t>sia</a:t>
            </a:r>
            <a:r>
              <a:rPr lang="sq-AL" dirty="0" smtClean="0"/>
              <a:t> e zakonshme e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 </a:t>
            </a:r>
            <a:r>
              <a:rPr lang="sq-AL" dirty="0" err="1" smtClean="0"/>
              <a:t>tavolin</a:t>
            </a:r>
            <a:r>
              <a:rPr lang="en-US" dirty="0" smtClean="0"/>
              <a:t>ë</a:t>
            </a:r>
            <a:r>
              <a:rPr lang="sq-AL" dirty="0" smtClean="0"/>
              <a:t>s </a:t>
            </a:r>
            <a:r>
              <a:rPr lang="en-US" dirty="0" smtClean="0"/>
              <a:t>ë</a:t>
            </a:r>
            <a:r>
              <a:rPr lang="sq-AL" dirty="0" err="1" smtClean="0"/>
              <a:t>sht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shum</a:t>
            </a:r>
            <a:r>
              <a:rPr lang="en-US" dirty="0" smtClean="0"/>
              <a:t>ë</a:t>
            </a:r>
            <a:r>
              <a:rPr lang="sq-AL" dirty="0" smtClean="0"/>
              <a:t> e p</a:t>
            </a:r>
            <a:r>
              <a:rPr lang="en-US" dirty="0" smtClean="0"/>
              <a:t>ë</a:t>
            </a:r>
            <a:r>
              <a:rPr lang="sq-AL" dirty="0" err="1" smtClean="0"/>
              <a:t>rshtatshme</a:t>
            </a:r>
            <a:r>
              <a:rPr lang="sq-AL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Vendosja e </a:t>
            </a:r>
            <a:r>
              <a:rPr lang="sq-AL" dirty="0" err="1" smtClean="0"/>
              <a:t>tastier</a:t>
            </a:r>
            <a:r>
              <a:rPr lang="en-US" dirty="0" smtClean="0"/>
              <a:t>ë</a:t>
            </a:r>
            <a:r>
              <a:rPr lang="sq-AL" dirty="0" smtClean="0"/>
              <a:t>s dhe e </a:t>
            </a:r>
            <a:r>
              <a:rPr lang="sq-AL" dirty="0" err="1" smtClean="0"/>
              <a:t>mausit</a:t>
            </a:r>
            <a:r>
              <a:rPr lang="sq-AL" dirty="0" smtClean="0"/>
              <a:t> n</a:t>
            </a:r>
            <a:r>
              <a:rPr lang="en-US" dirty="0" smtClean="0"/>
              <a:t>ë</a:t>
            </a:r>
          </a:p>
          <a:p>
            <a:pPr>
              <a:buNone/>
            </a:pPr>
            <a:r>
              <a:rPr lang="sq-AL" dirty="0" smtClean="0"/>
              <a:t> nivelin e duarve ose n</a:t>
            </a:r>
            <a:r>
              <a:rPr lang="en-US" dirty="0" smtClean="0"/>
              <a:t>ë</a:t>
            </a:r>
            <a:r>
              <a:rPr lang="sq-AL" dirty="0" smtClean="0"/>
              <a:t>n </a:t>
            </a:r>
            <a:r>
              <a:rPr lang="sq-AL" dirty="0" err="1" smtClean="0"/>
              <a:t>tavolin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ë</a:t>
            </a:r>
            <a:r>
              <a:rPr lang="sq-AL" dirty="0" err="1" smtClean="0"/>
              <a:t>sht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shum</a:t>
            </a:r>
            <a:r>
              <a:rPr lang="en-US" dirty="0" smtClean="0"/>
              <a:t>ë</a:t>
            </a:r>
            <a:r>
              <a:rPr lang="sq-AL" dirty="0" smtClean="0"/>
              <a:t> e p</a:t>
            </a:r>
            <a:r>
              <a:rPr lang="en-US" dirty="0" smtClean="0"/>
              <a:t>ë</a:t>
            </a:r>
            <a:r>
              <a:rPr lang="sq-AL" dirty="0" err="1" smtClean="0"/>
              <a:t>rshtatshme.N</a:t>
            </a:r>
            <a:r>
              <a:rPr lang="en-US" dirty="0" smtClean="0"/>
              <a:t>ë</a:t>
            </a:r>
            <a:r>
              <a:rPr lang="sq-AL" dirty="0" smtClean="0"/>
              <a:t>se kjo</a:t>
            </a:r>
            <a:r>
              <a:rPr lang="en-US" dirty="0" smtClean="0"/>
              <a:t> </a:t>
            </a:r>
            <a:r>
              <a:rPr lang="sq-AL" dirty="0" smtClean="0"/>
              <a:t>nuk </a:t>
            </a:r>
            <a:r>
              <a:rPr lang="en-US" dirty="0" smtClean="0"/>
              <a:t>ë</a:t>
            </a:r>
            <a:r>
              <a:rPr lang="sq-AL" dirty="0" err="1" smtClean="0"/>
              <a:t>sht</a:t>
            </a:r>
            <a:r>
              <a:rPr lang="en-US" dirty="0" smtClean="0"/>
              <a:t>ë</a:t>
            </a:r>
            <a:r>
              <a:rPr lang="sq-AL" dirty="0" smtClean="0"/>
              <a:t> e mundshme at</a:t>
            </a:r>
            <a:r>
              <a:rPr lang="en-US" dirty="0" smtClean="0"/>
              <a:t>ë</a:t>
            </a:r>
            <a:r>
              <a:rPr lang="sq-AL" dirty="0" err="1" smtClean="0"/>
              <a:t>her</a:t>
            </a:r>
            <a:r>
              <a:rPr lang="en-US" dirty="0" smtClean="0"/>
              <a:t>ë</a:t>
            </a:r>
            <a:r>
              <a:rPr lang="sq-AL" dirty="0" smtClean="0"/>
              <a:t> ngritja e karriges e zgjedh problemin.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0" y="2438400"/>
            <a:ext cx="3276600" cy="289560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q-AL" dirty="0" smtClean="0"/>
              <a:t>Pozita m</a:t>
            </a:r>
            <a:r>
              <a:rPr lang="en-US" dirty="0" smtClean="0"/>
              <a:t>ë</a:t>
            </a:r>
            <a:r>
              <a:rPr lang="sq-AL" dirty="0" smtClean="0"/>
              <a:t> e </a:t>
            </a:r>
            <a:r>
              <a:rPr lang="sq-AL" dirty="0" err="1" smtClean="0"/>
              <a:t>mir</a:t>
            </a:r>
            <a:r>
              <a:rPr lang="en-US" dirty="0" smtClean="0"/>
              <a:t>ë</a:t>
            </a:r>
            <a:r>
              <a:rPr lang="sq-AL" dirty="0" smtClean="0"/>
              <a:t> e monitorit </a:t>
            </a:r>
            <a:r>
              <a:rPr lang="en-US" dirty="0" smtClean="0"/>
              <a:t>ë</a:t>
            </a:r>
            <a:r>
              <a:rPr lang="sq-AL" dirty="0" err="1" smtClean="0"/>
              <a:t>sht</a:t>
            </a:r>
            <a:r>
              <a:rPr lang="en-US" dirty="0" smtClean="0"/>
              <a:t>ë</a:t>
            </a:r>
            <a:r>
              <a:rPr lang="sq-AL" dirty="0" smtClean="0"/>
              <a:t> drejt para</a:t>
            </a:r>
            <a:r>
              <a:rPr lang="en-US" dirty="0" smtClean="0"/>
              <a:t> </a:t>
            </a:r>
            <a:r>
              <a:rPr lang="sq-AL" dirty="0" err="1" smtClean="0"/>
              <a:t>fytyres.N</a:t>
            </a:r>
            <a:r>
              <a:rPr lang="en-US" dirty="0" smtClean="0"/>
              <a:t>ë</a:t>
            </a:r>
            <a:r>
              <a:rPr lang="sq-AL" dirty="0" smtClean="0"/>
              <a:t>se monitori nuk </a:t>
            </a:r>
            <a:r>
              <a:rPr lang="en-US" dirty="0" smtClean="0"/>
              <a:t>ë</a:t>
            </a:r>
            <a:r>
              <a:rPr lang="sq-AL" dirty="0" err="1" smtClean="0"/>
              <a:t>sht</a:t>
            </a:r>
            <a:r>
              <a:rPr lang="en-US" dirty="0" smtClean="0"/>
              <a:t>ë</a:t>
            </a:r>
            <a:r>
              <a:rPr lang="sq-AL" dirty="0" smtClean="0"/>
              <a:t> drejt me </a:t>
            </a:r>
            <a:r>
              <a:rPr lang="sq-AL" dirty="0" err="1" smtClean="0"/>
              <a:t>fytyr</a:t>
            </a:r>
            <a:r>
              <a:rPr lang="en-US" dirty="0" smtClean="0"/>
              <a:t>ë</a:t>
            </a:r>
            <a:r>
              <a:rPr lang="sq-AL" dirty="0" smtClean="0"/>
              <a:t> ai</a:t>
            </a:r>
            <a:r>
              <a:rPr lang="en-US" dirty="0" smtClean="0"/>
              <a:t> </a:t>
            </a:r>
            <a:r>
              <a:rPr lang="sq-AL" dirty="0" smtClean="0"/>
              <a:t>mund ti </a:t>
            </a:r>
            <a:r>
              <a:rPr lang="sq-AL" dirty="0" err="1" smtClean="0"/>
              <a:t>demtoj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syt</a:t>
            </a:r>
            <a:r>
              <a:rPr lang="en-US" dirty="0" smtClean="0"/>
              <a:t>ë</a:t>
            </a:r>
            <a:r>
              <a:rPr lang="sq-AL" dirty="0" smtClean="0"/>
              <a:t> dhe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ket</a:t>
            </a:r>
            <a:r>
              <a:rPr lang="en-US" dirty="0" smtClean="0"/>
              <a:t>ë</a:t>
            </a:r>
            <a:r>
              <a:rPr lang="sq-AL" dirty="0" smtClean="0"/>
              <a:t> dhimbje koke,qafe e</a:t>
            </a:r>
            <a:r>
              <a:rPr lang="en-US" dirty="0" smtClean="0"/>
              <a:t>t</a:t>
            </a:r>
            <a:r>
              <a:rPr lang="sq-AL" dirty="0" smtClean="0"/>
              <a:t>j,  dhe duhet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jet</a:t>
            </a:r>
            <a:r>
              <a:rPr lang="en-US" dirty="0" smtClean="0"/>
              <a:t>ë</a:t>
            </a:r>
            <a:r>
              <a:rPr lang="sq-AL" dirty="0" smtClean="0"/>
              <a:t> I larguar nga </a:t>
            </a:r>
            <a:r>
              <a:rPr lang="sq-AL" dirty="0" err="1" smtClean="0"/>
              <a:t>syt</a:t>
            </a:r>
            <a:r>
              <a:rPr lang="en-US" dirty="0" smtClean="0"/>
              <a:t>ë</a:t>
            </a:r>
            <a:r>
              <a:rPr lang="sq-AL" dirty="0" smtClean="0"/>
              <a:t> sa </a:t>
            </a:r>
            <a:r>
              <a:rPr lang="sq-AL" dirty="0" err="1" smtClean="0"/>
              <a:t>gjat</a:t>
            </a:r>
            <a:r>
              <a:rPr lang="en-US" dirty="0" smtClean="0"/>
              <a:t>ë</a:t>
            </a:r>
            <a:r>
              <a:rPr lang="sq-AL" dirty="0" err="1" smtClean="0"/>
              <a:t>sia</a:t>
            </a:r>
            <a:r>
              <a:rPr lang="sq-AL" dirty="0" smtClean="0"/>
              <a:t> e krahut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shtrir</a:t>
            </a:r>
            <a:r>
              <a:rPr lang="en-US" dirty="0" smtClean="0"/>
              <a:t>ë</a:t>
            </a:r>
            <a:r>
              <a:rPr lang="sq-AL" dirty="0" smtClean="0"/>
              <a:t>,p</a:t>
            </a:r>
            <a:r>
              <a:rPr lang="en-US" dirty="0" smtClean="0"/>
              <a:t>ë</a:t>
            </a:r>
            <a:r>
              <a:rPr lang="sq-AL" dirty="0" smtClean="0"/>
              <a:t>r</a:t>
            </a:r>
            <a:r>
              <a:rPr lang="en-US" dirty="0" smtClean="0"/>
              <a:t> </a:t>
            </a:r>
            <a:r>
              <a:rPr lang="sq-AL" dirty="0" smtClean="0"/>
              <a:t>monitor</a:t>
            </a:r>
            <a:r>
              <a:rPr lang="en-US" dirty="0" smtClean="0"/>
              <a:t>ë</a:t>
            </a:r>
            <a:r>
              <a:rPr lang="sq-AL" dirty="0" smtClean="0"/>
              <a:t>t e m</a:t>
            </a:r>
            <a:r>
              <a:rPr lang="en-US" dirty="0" smtClean="0"/>
              <a:t>ë</a:t>
            </a:r>
            <a:r>
              <a:rPr lang="sq-AL" dirty="0" err="1" smtClean="0"/>
              <a:t>dhenj</a:t>
            </a:r>
            <a:r>
              <a:rPr lang="sq-AL" dirty="0" smtClean="0"/>
              <a:t> 20 inç ose m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shum</a:t>
            </a:r>
            <a:r>
              <a:rPr lang="en-US" dirty="0" smtClean="0"/>
              <a:t>ë</a:t>
            </a:r>
            <a:r>
              <a:rPr lang="sq-AL" dirty="0" smtClean="0"/>
              <a:t> preferohet </a:t>
            </a:r>
            <a:r>
              <a:rPr lang="sq-AL" dirty="0" err="1" smtClean="0"/>
              <a:t>distanc</a:t>
            </a:r>
            <a:r>
              <a:rPr lang="en-US" dirty="0" smtClean="0"/>
              <a:t>ë</a:t>
            </a:r>
            <a:r>
              <a:rPr lang="sq-AL" dirty="0" smtClean="0"/>
              <a:t> pak m</a:t>
            </a:r>
            <a:r>
              <a:rPr lang="en-US" dirty="0" smtClean="0"/>
              <a:t>ë</a:t>
            </a:r>
            <a:r>
              <a:rPr lang="sq-AL" dirty="0" smtClean="0"/>
              <a:t> e </a:t>
            </a:r>
            <a:r>
              <a:rPr lang="sq-AL" dirty="0" err="1" smtClean="0"/>
              <a:t>madhe.Lart</a:t>
            </a:r>
            <a:r>
              <a:rPr lang="en-US" dirty="0" smtClean="0"/>
              <a:t>ë</a:t>
            </a:r>
            <a:r>
              <a:rPr lang="sq-AL" dirty="0" err="1" smtClean="0"/>
              <a:t>sia</a:t>
            </a:r>
            <a:r>
              <a:rPr lang="sq-AL" dirty="0" smtClean="0"/>
              <a:t> ideale e monitorit do t</a:t>
            </a:r>
            <a:r>
              <a:rPr lang="en-US" dirty="0" smtClean="0"/>
              <a:t>ë</a:t>
            </a:r>
            <a:r>
              <a:rPr lang="sq-AL" dirty="0" smtClean="0"/>
              <a:t> ishte kur </a:t>
            </a:r>
            <a:r>
              <a:rPr lang="sq-AL" dirty="0" err="1" smtClean="0"/>
              <a:t>syt</a:t>
            </a:r>
            <a:r>
              <a:rPr lang="en-US" dirty="0" smtClean="0"/>
              <a:t>ë</a:t>
            </a:r>
            <a:r>
              <a:rPr lang="sq-AL" dirty="0" smtClean="0"/>
              <a:t> tuaj </a:t>
            </a:r>
            <a:r>
              <a:rPr lang="sq-AL" dirty="0" err="1" smtClean="0"/>
              <a:t>jan</a:t>
            </a:r>
            <a:r>
              <a:rPr lang="en-US" dirty="0" smtClean="0"/>
              <a:t>ë</a:t>
            </a:r>
            <a:r>
              <a:rPr lang="sq-AL" dirty="0" smtClean="0"/>
              <a:t> 45cm n</a:t>
            </a:r>
            <a:r>
              <a:rPr lang="en-US" dirty="0" smtClean="0"/>
              <a:t>ë</a:t>
            </a:r>
            <a:r>
              <a:rPr lang="sq-AL" dirty="0" smtClean="0"/>
              <a:t>n skajin e ep</a:t>
            </a:r>
            <a:r>
              <a:rPr lang="en-US" dirty="0" smtClean="0"/>
              <a:t>ë</a:t>
            </a:r>
            <a:r>
              <a:rPr lang="sq-AL" dirty="0" err="1" smtClean="0"/>
              <a:t>rm</a:t>
            </a:r>
            <a:r>
              <a:rPr lang="sq-AL" dirty="0" smtClean="0"/>
              <a:t> t</a:t>
            </a:r>
            <a:r>
              <a:rPr lang="en-US" dirty="0" smtClean="0"/>
              <a:t>ë</a:t>
            </a:r>
            <a:r>
              <a:rPr lang="sq-AL" dirty="0" smtClean="0"/>
              <a:t> monitorit.Gjithashtu monitori duhet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ket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kthjellt</a:t>
            </a:r>
            <a:r>
              <a:rPr lang="en-US" dirty="0" smtClean="0"/>
              <a:t>ë</a:t>
            </a:r>
            <a:r>
              <a:rPr lang="sq-AL" dirty="0" err="1" smtClean="0"/>
              <a:t>sin</a:t>
            </a:r>
            <a:r>
              <a:rPr lang="en-US" dirty="0" smtClean="0"/>
              <a:t>ë</a:t>
            </a:r>
            <a:r>
              <a:rPr lang="sq-AL" dirty="0" smtClean="0"/>
              <a:t> e tij n</a:t>
            </a:r>
            <a:r>
              <a:rPr lang="en-US" dirty="0" smtClean="0"/>
              <a:t>ë</a:t>
            </a:r>
            <a:r>
              <a:rPr lang="sq-AL" dirty="0" smtClean="0"/>
              <a:t> nivel q</a:t>
            </a:r>
            <a:r>
              <a:rPr lang="en-US" dirty="0" smtClean="0"/>
              <a:t>ë</a:t>
            </a:r>
            <a:r>
              <a:rPr lang="sq-AL" dirty="0" smtClean="0"/>
              <a:t> t</a:t>
            </a:r>
            <a:r>
              <a:rPr lang="en-US" dirty="0" smtClean="0"/>
              <a:t>ë</a:t>
            </a:r>
            <a:r>
              <a:rPr lang="sq-AL" dirty="0" smtClean="0"/>
              <a:t> mos </a:t>
            </a:r>
            <a:r>
              <a:rPr lang="sq-AL" dirty="0" err="1" smtClean="0"/>
              <a:t>jet</a:t>
            </a:r>
            <a:r>
              <a:rPr lang="en-US" dirty="0" smtClean="0"/>
              <a:t>ë</a:t>
            </a:r>
            <a:r>
              <a:rPr lang="sq-AL" dirty="0" smtClean="0"/>
              <a:t> d</a:t>
            </a:r>
            <a:r>
              <a:rPr lang="en-US" dirty="0" smtClean="0"/>
              <a:t>ë</a:t>
            </a:r>
            <a:r>
              <a:rPr lang="sq-AL" dirty="0" err="1" smtClean="0"/>
              <a:t>mtues</a:t>
            </a:r>
            <a:r>
              <a:rPr lang="sq-AL" dirty="0" smtClean="0"/>
              <a:t>,p</a:t>
            </a:r>
            <a:r>
              <a:rPr lang="en-US" dirty="0" smtClean="0"/>
              <a:t>ë</a:t>
            </a:r>
            <a:r>
              <a:rPr lang="sq-AL" dirty="0" smtClean="0"/>
              <a:t>r shikim.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wnload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0" y="457200"/>
            <a:ext cx="3429000" cy="1905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MAUSI</a:t>
            </a:r>
            <a:endParaRPr lang="sq-A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249424"/>
            <a:ext cx="4724400" cy="4325112"/>
          </a:xfrm>
        </p:spPr>
        <p:txBody>
          <a:bodyPr>
            <a:normAutofit lnSpcReduction="10000"/>
          </a:bodyPr>
          <a:lstStyle/>
          <a:p>
            <a:r>
              <a:rPr lang="sq-AL" dirty="0" smtClean="0"/>
              <a:t>Mausi duhet t</a:t>
            </a:r>
            <a:r>
              <a:rPr lang="en-US" dirty="0" smtClean="0"/>
              <a:t>ë</a:t>
            </a:r>
            <a:r>
              <a:rPr lang="sq-AL" dirty="0" smtClean="0"/>
              <a:t> vendoset af</a:t>
            </a:r>
            <a:r>
              <a:rPr lang="en-US" dirty="0" smtClean="0"/>
              <a:t>ë</a:t>
            </a:r>
            <a:r>
              <a:rPr lang="sq-AL" dirty="0" smtClean="0"/>
              <a:t>r </a:t>
            </a:r>
            <a:r>
              <a:rPr lang="sq-AL" dirty="0" err="1" smtClean="0"/>
              <a:t>tastier</a:t>
            </a:r>
            <a:r>
              <a:rPr lang="en-US" dirty="0" smtClean="0"/>
              <a:t>ë</a:t>
            </a:r>
            <a:r>
              <a:rPr lang="sq-AL" dirty="0" smtClean="0"/>
              <a:t>s dhe n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pozit</a:t>
            </a:r>
            <a:r>
              <a:rPr lang="en-US" dirty="0" smtClean="0"/>
              <a:t>ë</a:t>
            </a:r>
            <a:r>
              <a:rPr lang="sq-AL" dirty="0" smtClean="0"/>
              <a:t> q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leht</a:t>
            </a:r>
            <a:r>
              <a:rPr lang="en-US" dirty="0" smtClean="0"/>
              <a:t>ë</a:t>
            </a:r>
            <a:r>
              <a:rPr lang="sq-AL" dirty="0" smtClean="0"/>
              <a:t> mund t</a:t>
            </a:r>
            <a:r>
              <a:rPr lang="en-US" dirty="0" smtClean="0"/>
              <a:t>ë</a:t>
            </a:r>
            <a:r>
              <a:rPr lang="sq-AL" dirty="0" smtClean="0"/>
              <a:t> kapet.Dora duhet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jet</a:t>
            </a:r>
            <a:r>
              <a:rPr lang="en-US" dirty="0" smtClean="0"/>
              <a:t>ë</a:t>
            </a:r>
            <a:r>
              <a:rPr lang="sq-AL" dirty="0" smtClean="0"/>
              <a:t> n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menyr</a:t>
            </a:r>
            <a:r>
              <a:rPr lang="en-US" dirty="0" smtClean="0"/>
              <a:t>ë</a:t>
            </a:r>
            <a:r>
              <a:rPr lang="sq-AL" dirty="0" smtClean="0"/>
              <a:t> t</a:t>
            </a:r>
            <a:r>
              <a:rPr lang="en-US" dirty="0" smtClean="0"/>
              <a:t>ë</a:t>
            </a:r>
            <a:r>
              <a:rPr lang="sq-AL" dirty="0" smtClean="0"/>
              <a:t> drejt duhet t</a:t>
            </a:r>
            <a:r>
              <a:rPr lang="en-US" dirty="0" smtClean="0"/>
              <a:t>ë</a:t>
            </a:r>
            <a:r>
              <a:rPr lang="sq-AL" dirty="0" smtClean="0"/>
              <a:t> l</a:t>
            </a:r>
            <a:r>
              <a:rPr lang="en-US" dirty="0" smtClean="0"/>
              <a:t>ë</a:t>
            </a:r>
            <a:r>
              <a:rPr lang="sq-AL" dirty="0" err="1" smtClean="0"/>
              <a:t>viz</a:t>
            </a:r>
            <a:r>
              <a:rPr lang="sq-AL" dirty="0" smtClean="0"/>
              <a:t> i t</a:t>
            </a:r>
            <a:r>
              <a:rPr lang="en-US" dirty="0" smtClean="0"/>
              <a:t>ë</a:t>
            </a:r>
            <a:r>
              <a:rPr lang="sq-AL" dirty="0" smtClean="0"/>
              <a:t>r</a:t>
            </a:r>
            <a:r>
              <a:rPr lang="en-US" dirty="0" smtClean="0"/>
              <a:t>ë</a:t>
            </a:r>
            <a:r>
              <a:rPr lang="sq-AL" dirty="0" smtClean="0"/>
              <a:t> krahu jo vet</a:t>
            </a:r>
            <a:r>
              <a:rPr lang="en-US" dirty="0" smtClean="0"/>
              <a:t>ë</a:t>
            </a:r>
            <a:r>
              <a:rPr lang="sq-AL" dirty="0" smtClean="0"/>
              <a:t>m shuplaka e </a:t>
            </a:r>
            <a:r>
              <a:rPr lang="sq-AL" dirty="0" err="1" smtClean="0"/>
              <a:t>dor</a:t>
            </a:r>
            <a:r>
              <a:rPr lang="en-US" dirty="0" smtClean="0"/>
              <a:t>ë</a:t>
            </a:r>
            <a:r>
              <a:rPr lang="sq-AL" dirty="0" smtClean="0"/>
              <a:t>s,miu duhet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ket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past</a:t>
            </a:r>
            <a:r>
              <a:rPr lang="en-US" dirty="0" smtClean="0"/>
              <a:t>ë</a:t>
            </a:r>
            <a:r>
              <a:rPr lang="sq-AL" dirty="0" err="1" smtClean="0"/>
              <a:t>rtin</a:t>
            </a:r>
            <a:r>
              <a:rPr lang="en-US" dirty="0" smtClean="0"/>
              <a:t>ë</a:t>
            </a:r>
            <a:r>
              <a:rPr lang="sq-AL" dirty="0" smtClean="0"/>
              <a:t> e topit t</a:t>
            </a:r>
            <a:r>
              <a:rPr lang="en-US" dirty="0" smtClean="0"/>
              <a:t>ë</a:t>
            </a:r>
            <a:r>
              <a:rPr lang="sq-AL" dirty="0" smtClean="0"/>
              <a:t> miut q</a:t>
            </a:r>
            <a:r>
              <a:rPr lang="en-US" dirty="0" smtClean="0"/>
              <a:t>ë</a:t>
            </a:r>
            <a:r>
              <a:rPr lang="sq-AL" dirty="0" smtClean="0"/>
              <a:t>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jet</a:t>
            </a:r>
            <a:r>
              <a:rPr lang="en-US" dirty="0" smtClean="0"/>
              <a:t>ë</a:t>
            </a:r>
            <a:r>
              <a:rPr lang="sq-AL" dirty="0" smtClean="0"/>
              <a:t> m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leht</a:t>
            </a:r>
            <a:r>
              <a:rPr lang="en-US" dirty="0" smtClean="0"/>
              <a:t>ë</a:t>
            </a:r>
            <a:r>
              <a:rPr lang="sq-AL" dirty="0" smtClean="0"/>
              <a:t> i l</a:t>
            </a:r>
            <a:r>
              <a:rPr lang="en-US" dirty="0" smtClean="0"/>
              <a:t>ë</a:t>
            </a:r>
            <a:r>
              <a:rPr lang="sq-AL" dirty="0" err="1" smtClean="0"/>
              <a:t>vizsh</a:t>
            </a:r>
            <a:r>
              <a:rPr lang="en-US" dirty="0" smtClean="0"/>
              <a:t>ë</a:t>
            </a:r>
            <a:r>
              <a:rPr lang="sq-AL" dirty="0" smtClean="0"/>
              <a:t>m.</a:t>
            </a:r>
            <a:endParaRPr lang="en-US" dirty="0" smtClean="0"/>
          </a:p>
        </p:txBody>
      </p:sp>
      <p:pic>
        <p:nvPicPr>
          <p:cNvPr id="4" name="Picture 3" descr="imag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2362200"/>
            <a:ext cx="3810000" cy="289560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NDRI</a:t>
            </a:r>
            <a:r>
              <a:rPr lang="sq-AL" dirty="0" smtClean="0"/>
              <a:t>Ç</a:t>
            </a:r>
            <a:r>
              <a:rPr lang="en-US" dirty="0" smtClean="0"/>
              <a:t>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q-AL" dirty="0" smtClean="0"/>
              <a:t>Po</a:t>
            </a:r>
            <a:r>
              <a:rPr lang="en-US" dirty="0" smtClean="0"/>
              <a:t> </a:t>
            </a:r>
            <a:r>
              <a:rPr lang="sq-AL" dirty="0" smtClean="0"/>
              <a:t>ashtu edhe ndri</a:t>
            </a:r>
            <a:r>
              <a:rPr lang="en-US" dirty="0" smtClean="0"/>
              <a:t>q</a:t>
            </a:r>
            <a:r>
              <a:rPr lang="sq-AL" dirty="0" smtClean="0"/>
              <a:t>imi duhet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jet</a:t>
            </a:r>
            <a:r>
              <a:rPr lang="en-US" dirty="0" smtClean="0"/>
              <a:t>ë</a:t>
            </a:r>
            <a:r>
              <a:rPr lang="sq-AL" dirty="0" smtClean="0"/>
              <a:t> n</a:t>
            </a:r>
            <a:r>
              <a:rPr lang="en-US" dirty="0" smtClean="0"/>
              <a:t>ë</a:t>
            </a:r>
            <a:r>
              <a:rPr lang="sq-AL" dirty="0" smtClean="0"/>
              <a:t> at</a:t>
            </a:r>
            <a:r>
              <a:rPr lang="en-US" dirty="0" smtClean="0"/>
              <a:t>ë</a:t>
            </a:r>
            <a:r>
              <a:rPr lang="sq-AL" dirty="0" smtClean="0"/>
              <a:t> m</a:t>
            </a:r>
            <a:r>
              <a:rPr lang="en-US" dirty="0" smtClean="0"/>
              <a:t>ë</a:t>
            </a:r>
            <a:r>
              <a:rPr lang="sq-AL" dirty="0" err="1" smtClean="0"/>
              <a:t>nyr</a:t>
            </a:r>
            <a:r>
              <a:rPr lang="en-US" dirty="0" smtClean="0"/>
              <a:t>ë</a:t>
            </a:r>
            <a:r>
              <a:rPr lang="sq-AL" dirty="0" smtClean="0"/>
              <a:t> q</a:t>
            </a:r>
            <a:r>
              <a:rPr lang="en-US" dirty="0" smtClean="0"/>
              <a:t>ë</a:t>
            </a:r>
            <a:r>
              <a:rPr lang="sq-AL" dirty="0" smtClean="0"/>
              <a:t> ti t</a:t>
            </a:r>
            <a:r>
              <a:rPr lang="en-US" dirty="0" smtClean="0"/>
              <a:t>ë</a:t>
            </a:r>
            <a:r>
              <a:rPr lang="sq-AL" dirty="0" smtClean="0"/>
              <a:t> mund ti shoh</a:t>
            </a:r>
            <a:r>
              <a:rPr lang="en-US" dirty="0" smtClean="0"/>
              <a:t>ë</a:t>
            </a:r>
            <a:r>
              <a:rPr lang="sq-AL" dirty="0" smtClean="0"/>
              <a:t>sh </a:t>
            </a:r>
            <a:r>
              <a:rPr lang="sq-AL" dirty="0" err="1" smtClean="0"/>
              <a:t>mir</a:t>
            </a:r>
            <a:r>
              <a:rPr lang="en-US" dirty="0" smtClean="0"/>
              <a:t>ë</a:t>
            </a:r>
            <a:r>
              <a:rPr lang="sq-AL" dirty="0" smtClean="0"/>
              <a:t> ekranin apo faqet e PC-s</a:t>
            </a:r>
            <a:r>
              <a:rPr lang="en-US" dirty="0" smtClean="0"/>
              <a:t>ë</a:t>
            </a:r>
            <a:r>
              <a:rPr lang="sq-AL" dirty="0" smtClean="0"/>
              <a:t>.Ndriçimi duhet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jet</a:t>
            </a:r>
            <a:r>
              <a:rPr lang="en-US" dirty="0" smtClean="0"/>
              <a:t>ë</a:t>
            </a:r>
            <a:r>
              <a:rPr lang="sq-AL" dirty="0" smtClean="0"/>
              <a:t> i but,pa hije dhe pa </a:t>
            </a:r>
            <a:r>
              <a:rPr lang="sq-AL" dirty="0" err="1" smtClean="0"/>
              <a:t>viz</a:t>
            </a:r>
            <a:r>
              <a:rPr lang="en-US" dirty="0" smtClean="0"/>
              <a:t>ë</a:t>
            </a:r>
            <a:r>
              <a:rPr lang="sq-AL" dirty="0" err="1" smtClean="0"/>
              <a:t>llima.N</a:t>
            </a:r>
            <a:r>
              <a:rPr lang="en-US" dirty="0" smtClean="0"/>
              <a:t>ë</a:t>
            </a:r>
            <a:r>
              <a:rPr lang="sq-AL" dirty="0" smtClean="0"/>
              <a:t> fakt,kur p</a:t>
            </a:r>
            <a:r>
              <a:rPr lang="en-US" dirty="0" smtClean="0"/>
              <a:t>ë</a:t>
            </a:r>
            <a:r>
              <a:rPr lang="sq-AL" dirty="0" err="1" smtClean="0"/>
              <a:t>rdorim</a:t>
            </a:r>
            <a:r>
              <a:rPr lang="sq-AL" dirty="0" smtClean="0"/>
              <a:t> </a:t>
            </a:r>
            <a:r>
              <a:rPr lang="sq-AL" dirty="0" err="1" smtClean="0"/>
              <a:t>shum</a:t>
            </a:r>
            <a:r>
              <a:rPr lang="en-US" dirty="0" smtClean="0"/>
              <a:t>ë</a:t>
            </a:r>
            <a:r>
              <a:rPr lang="sq-AL" dirty="0" smtClean="0"/>
              <a:t> kompjuterin shikimi </a:t>
            </a:r>
            <a:r>
              <a:rPr lang="en-US" dirty="0" err="1" smtClean="0"/>
              <a:t>është</a:t>
            </a:r>
            <a:r>
              <a:rPr lang="sq-AL" dirty="0" smtClean="0"/>
              <a:t> i pari q</a:t>
            </a:r>
            <a:r>
              <a:rPr lang="en-US" dirty="0" smtClean="0"/>
              <a:t>ë</a:t>
            </a:r>
            <a:r>
              <a:rPr lang="sq-AL" dirty="0" smtClean="0"/>
              <a:t> vihet n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rrezik.Mjafton</a:t>
            </a:r>
            <a:r>
              <a:rPr lang="sq-AL" dirty="0" smtClean="0"/>
              <a:t> t</a:t>
            </a:r>
            <a:r>
              <a:rPr lang="en-US" dirty="0" smtClean="0"/>
              <a:t>ë</a:t>
            </a:r>
            <a:r>
              <a:rPr lang="sq-AL" dirty="0" smtClean="0"/>
              <a:t> mendosh 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q</a:t>
            </a:r>
            <a:r>
              <a:rPr lang="en-US" dirty="0" smtClean="0"/>
              <a:t>ë</a:t>
            </a:r>
            <a:r>
              <a:rPr lang="sq-AL" dirty="0" smtClean="0"/>
              <a:t> vet</a:t>
            </a:r>
            <a:r>
              <a:rPr lang="en-US" dirty="0" smtClean="0"/>
              <a:t>ë</a:t>
            </a:r>
            <a:r>
              <a:rPr lang="sq-AL" dirty="0" smtClean="0"/>
              <a:t>m me dy or</a:t>
            </a:r>
            <a:r>
              <a:rPr lang="en-US" dirty="0" smtClean="0"/>
              <a:t>ë</a:t>
            </a:r>
            <a:r>
              <a:rPr lang="sq-AL" dirty="0" smtClean="0"/>
              <a:t> n</a:t>
            </a:r>
            <a:r>
              <a:rPr lang="en-US" dirty="0" smtClean="0"/>
              <a:t>ë</a:t>
            </a:r>
            <a:r>
              <a:rPr lang="sq-AL" dirty="0" smtClean="0"/>
              <a:t> dit</a:t>
            </a:r>
            <a:r>
              <a:rPr lang="en-US" dirty="0" smtClean="0"/>
              <a:t>ë</a:t>
            </a:r>
          </a:p>
          <a:p>
            <a:pPr>
              <a:buNone/>
            </a:pPr>
            <a:r>
              <a:rPr lang="sq-AL" dirty="0" smtClean="0"/>
              <a:t> para monitorit mund t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shtohen serizisht problemet 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e shikimit dhe gjysma e or</a:t>
            </a:r>
            <a:r>
              <a:rPr lang="en-US" dirty="0" smtClean="0"/>
              <a:t>ë</a:t>
            </a:r>
            <a:r>
              <a:rPr lang="sq-AL" dirty="0" smtClean="0"/>
              <a:t>ve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 q</a:t>
            </a:r>
            <a:r>
              <a:rPr lang="en-US" dirty="0" smtClean="0"/>
              <a:t>ë</a:t>
            </a:r>
            <a:r>
              <a:rPr lang="sq-AL" dirty="0" smtClean="0"/>
              <a:t> kalohen para kompjuterit 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p</a:t>
            </a:r>
            <a:r>
              <a:rPr lang="en-US" dirty="0" smtClean="0"/>
              <a:t>ë</a:t>
            </a:r>
            <a:r>
              <a:rPr lang="sq-AL" dirty="0" smtClean="0"/>
              <a:t>r </a:t>
            </a:r>
            <a:r>
              <a:rPr lang="sq-AL" dirty="0" err="1" smtClean="0"/>
              <a:t>pun</a:t>
            </a:r>
            <a:r>
              <a:rPr lang="en-US" dirty="0" smtClean="0"/>
              <a:t>ë</a:t>
            </a:r>
            <a:r>
              <a:rPr lang="sq-AL" dirty="0" smtClean="0"/>
              <a:t> ose n</a:t>
            </a:r>
            <a:r>
              <a:rPr lang="en-US" dirty="0" smtClean="0"/>
              <a:t>ë</a:t>
            </a:r>
            <a:r>
              <a:rPr lang="sq-AL" dirty="0" smtClean="0"/>
              <a:t> </a:t>
            </a:r>
            <a:r>
              <a:rPr lang="sq-AL" dirty="0" err="1" smtClean="0"/>
              <a:t>sht</a:t>
            </a:r>
            <a:r>
              <a:rPr lang="en-US" dirty="0" smtClean="0"/>
              <a:t>ë</a:t>
            </a:r>
            <a:r>
              <a:rPr lang="sq-AL" dirty="0" smtClean="0"/>
              <a:t>pi mund ta </a:t>
            </a:r>
            <a:endParaRPr lang="en-US" dirty="0" smtClean="0"/>
          </a:p>
          <a:p>
            <a:pPr>
              <a:buNone/>
            </a:pPr>
            <a:r>
              <a:rPr lang="sq-AL" dirty="0" err="1" smtClean="0"/>
              <a:t>kalojn</a:t>
            </a:r>
            <a:r>
              <a:rPr lang="en-US" dirty="0" smtClean="0"/>
              <a:t>ë</a:t>
            </a:r>
            <a:r>
              <a:rPr lang="sq-AL" dirty="0" smtClean="0"/>
              <a:t> orarin zyrtar te 8-s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038600"/>
            <a:ext cx="4218214" cy="23622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ownloa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990600"/>
            <a:ext cx="7046111" cy="5257483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135</TotalTime>
  <Words>730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SHMU-2 Vushtrri</vt:lpstr>
      <vt:lpstr>PËRMBAJTJA E PUNIMIT</vt:lpstr>
      <vt:lpstr>HYRJE</vt:lpstr>
      <vt:lpstr>KARRIGA</vt:lpstr>
      <vt:lpstr>TAVOLINA</vt:lpstr>
      <vt:lpstr>MONITORI</vt:lpstr>
      <vt:lpstr>MAUSI</vt:lpstr>
      <vt:lpstr>NDRIÇIMI</vt:lpstr>
      <vt:lpstr>Slide 9</vt:lpstr>
      <vt:lpstr>Slide 10</vt:lpstr>
      <vt:lpstr>PËRFUNDIMI DHE REKOMANDIMI</vt:lpstr>
      <vt:lpstr>LITERATURA</vt:lpstr>
    </vt:vector>
  </TitlesOfParts>
  <Company>legacy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SHMU-2 Vushtrri</dc:title>
  <dc:creator>ademi</dc:creator>
  <cp:lastModifiedBy>Muhamer</cp:lastModifiedBy>
  <cp:revision>21</cp:revision>
  <dcterms:created xsi:type="dcterms:W3CDTF">2015-10-11T11:35:04Z</dcterms:created>
  <dcterms:modified xsi:type="dcterms:W3CDTF">2015-10-19T17:16:01Z</dcterms:modified>
</cp:coreProperties>
</file>