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22"/>
  </p:notesMasterIdLst>
  <p:sldIdLst>
    <p:sldId id="256" r:id="rId2"/>
    <p:sldId id="261" r:id="rId3"/>
    <p:sldId id="257" r:id="rId4"/>
    <p:sldId id="258" r:id="rId5"/>
    <p:sldId id="275" r:id="rId6"/>
    <p:sldId id="267" r:id="rId7"/>
    <p:sldId id="268" r:id="rId8"/>
    <p:sldId id="269" r:id="rId9"/>
    <p:sldId id="270" r:id="rId10"/>
    <p:sldId id="276" r:id="rId11"/>
    <p:sldId id="262" r:id="rId12"/>
    <p:sldId id="263" r:id="rId13"/>
    <p:sldId id="264" r:id="rId14"/>
    <p:sldId id="265" r:id="rId15"/>
    <p:sldId id="266" r:id="rId16"/>
    <p:sldId id="260" r:id="rId17"/>
    <p:sldId id="272" r:id="rId18"/>
    <p:sldId id="273" r:id="rId19"/>
    <p:sldId id="274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765F87B8-6C08-46D2-AB50-5E4A33DB58A1}">
          <p14:sldIdLst>
            <p14:sldId id="256"/>
            <p14:sldId id="261"/>
            <p14:sldId id="257"/>
            <p14:sldId id="258"/>
            <p14:sldId id="275"/>
            <p14:sldId id="267"/>
            <p14:sldId id="268"/>
            <p14:sldId id="269"/>
            <p14:sldId id="270"/>
            <p14:sldId id="276"/>
            <p14:sldId id="262"/>
            <p14:sldId id="263"/>
            <p14:sldId id="264"/>
            <p14:sldId id="265"/>
            <p14:sldId id="266"/>
            <p14:sldId id="260"/>
            <p14:sldId id="272"/>
            <p14:sldId id="273"/>
            <p14:sldId id="274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>
        <p:scale>
          <a:sx n="75" d="100"/>
          <a:sy n="75" d="100"/>
        </p:scale>
        <p:origin x="-12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4332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27158D-90BB-45ED-9B2D-C74BA6D0C863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860FF-4912-42B9-B1A6-6600B16C1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51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860FF-4912-42B9-B1A6-6600B16C19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60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860FF-4912-42B9-B1A6-6600B16C19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83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860FF-4912-42B9-B1A6-6600B16C194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92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EEAF31B-1209-49BA-A9F3-3B5B08706BFA}" type="datetimeFigureOut">
              <a:rPr lang="en-US" smtClean="0"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E485EFB-016B-4A9A-BFB2-98514762A6DA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 advClick="0" advTm="9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8.png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2286000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Punim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seminarik:Kompjuteri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pjesët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përbërëse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saj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Punuar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nga</a:t>
            </a:r>
            <a:r>
              <a:rPr lang="en-US" dirty="0" smtClean="0">
                <a:solidFill>
                  <a:schemeClr val="tx1"/>
                </a:solidFill>
              </a:rPr>
              <a:t> :Maida </a:t>
            </a:r>
            <a:r>
              <a:rPr lang="en-US" dirty="0" err="1" smtClean="0">
                <a:solidFill>
                  <a:schemeClr val="tx1"/>
                </a:solidFill>
              </a:rPr>
              <a:t>Maloku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Arsimtari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lëndës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r>
              <a:rPr lang="en-US" dirty="0" err="1" smtClean="0">
                <a:solidFill>
                  <a:schemeClr val="tx1"/>
                </a:solidFill>
              </a:rPr>
              <a:t>Muhamer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Ujkani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Klasa:9/4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anchor="t"/>
          <a:lstStyle/>
          <a:p>
            <a:pPr>
              <a:lnSpc>
                <a:spcPct val="150000"/>
              </a:lnSpc>
            </a:pPr>
            <a:r>
              <a:rPr lang="en-US" b="1" spc="-150" dirty="0" smtClean="0"/>
              <a:t>SHMU-2 VUSHTRRI</a:t>
            </a:r>
            <a:endParaRPr lang="en-US" b="1" spc="-150" dirty="0"/>
          </a:p>
        </p:txBody>
      </p:sp>
    </p:spTree>
    <p:extLst>
      <p:ext uri="{BB962C8B-B14F-4D97-AF65-F5344CB8AC3E}">
        <p14:creationId xmlns:p14="http://schemas.microsoft.com/office/powerpoint/2010/main" val="147782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2.PJESËT E JASHTME TË HARDUERIT </a:t>
            </a:r>
          </a:p>
        </p:txBody>
      </p:sp>
    </p:spTree>
    <p:extLst>
      <p:ext uri="{BB962C8B-B14F-4D97-AF65-F5344CB8AC3E}">
        <p14:creationId xmlns:p14="http://schemas.microsoft.com/office/powerpoint/2010/main" val="322750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9000">
        <p14:doors dir="vert"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81000" y="2819400"/>
            <a:ext cx="8419040" cy="28194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Tastiera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ËshtË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pajisje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hardwerike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nËpËrmes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cilËs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japim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dhënat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komandat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caktuara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nl-NL" sz="2000" dirty="0" smtClean="0">
                <a:solidFill>
                  <a:schemeClr val="tx1"/>
                </a:solidFill>
              </a:rPr>
              <a:t>2.PJESËT E </a:t>
            </a:r>
            <a:r>
              <a:rPr lang="nl-NL" sz="2000" dirty="0">
                <a:solidFill>
                  <a:schemeClr val="tx1"/>
                </a:solidFill>
              </a:rPr>
              <a:t>JASHTME TË </a:t>
            </a:r>
            <a:r>
              <a:rPr lang="nl-NL" sz="2000" dirty="0" smtClean="0">
                <a:solidFill>
                  <a:schemeClr val="tx1"/>
                </a:solidFill>
              </a:rPr>
              <a:t>HARDUERIT</a:t>
            </a:r>
            <a:br>
              <a:rPr lang="nl-NL" sz="2000" dirty="0" smtClean="0">
                <a:solidFill>
                  <a:schemeClr val="tx1"/>
                </a:solidFill>
              </a:rPr>
            </a:br>
            <a:r>
              <a:rPr lang="nl-NL" sz="2000" dirty="0">
                <a:solidFill>
                  <a:schemeClr val="tx1"/>
                </a:solidFill>
              </a:rPr>
              <a:t/>
            </a:r>
            <a:br>
              <a:rPr lang="nl-NL" sz="2000" dirty="0">
                <a:solidFill>
                  <a:schemeClr val="tx1"/>
                </a:solidFill>
              </a:rPr>
            </a:br>
            <a:r>
              <a:rPr lang="nl-NL" sz="2000" dirty="0" smtClean="0">
                <a:solidFill>
                  <a:schemeClr val="tx1"/>
                </a:solidFill>
              </a:rPr>
              <a:t/>
            </a:r>
            <a:br>
              <a:rPr lang="nl-NL" sz="2000" dirty="0" smtClean="0">
                <a:solidFill>
                  <a:schemeClr val="tx1"/>
                </a:solidFill>
              </a:rPr>
            </a:br>
            <a:r>
              <a:rPr lang="nl-NL" sz="2000" dirty="0" smtClean="0">
                <a:solidFill>
                  <a:schemeClr val="tx1"/>
                </a:solidFill>
              </a:rPr>
              <a:t> </a:t>
            </a:r>
            <a:br>
              <a:rPr lang="nl-NL" sz="2000" dirty="0" smtClean="0">
                <a:solidFill>
                  <a:schemeClr val="tx1"/>
                </a:solidFill>
              </a:rPr>
            </a:br>
            <a:r>
              <a:rPr lang="nl-NL" sz="2000" dirty="0">
                <a:solidFill>
                  <a:schemeClr val="tx1"/>
                </a:solidFill>
              </a:rPr>
              <a:t/>
            </a:r>
            <a:br>
              <a:rPr lang="nl-NL" sz="2000" dirty="0">
                <a:solidFill>
                  <a:schemeClr val="tx1"/>
                </a:solidFill>
              </a:rPr>
            </a:br>
            <a:r>
              <a:rPr lang="nl-NL" sz="2000" dirty="0" smtClean="0">
                <a:solidFill>
                  <a:schemeClr val="tx1"/>
                </a:solidFill>
              </a:rPr>
              <a:t/>
            </a:r>
            <a:br>
              <a:rPr lang="nl-NL" sz="2000" dirty="0" smtClean="0">
                <a:solidFill>
                  <a:schemeClr val="tx1"/>
                </a:solidFill>
              </a:rPr>
            </a:br>
            <a:r>
              <a:rPr lang="nl-NL" sz="2000" dirty="0">
                <a:solidFill>
                  <a:schemeClr val="tx1"/>
                </a:solidFill>
              </a:rPr>
              <a:t/>
            </a:r>
            <a:br>
              <a:rPr lang="nl-NL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>TASTIERA</a:t>
            </a:r>
            <a:r>
              <a:rPr lang="en-US" sz="3100" dirty="0" smtClean="0">
                <a:solidFill>
                  <a:schemeClr val="tx1"/>
                </a:solidFill>
              </a:rPr>
              <a:t/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05200"/>
            <a:ext cx="7010400" cy="234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038951"/>
      </p:ext>
    </p:extLst>
  </p:cSld>
  <p:clrMapOvr>
    <a:masterClrMapping/>
  </p:clrMapOvr>
  <p:transition spd="slow" advClick="0" advTm="1800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8001000" cy="3733800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Monitori</a:t>
            </a:r>
            <a:r>
              <a:rPr lang="en-US" dirty="0">
                <a:solidFill>
                  <a:schemeClr val="tx1"/>
                </a:solidFill>
              </a:rPr>
              <a:t> –</a:t>
            </a:r>
            <a:r>
              <a:rPr lang="en-US" dirty="0" err="1">
                <a:solidFill>
                  <a:schemeClr val="tx1"/>
                </a:solidFill>
              </a:rPr>
              <a:t>ËshtË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pjesë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dalëse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hardwerike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shohim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dhënat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për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kompjuter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punimet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  <a:r>
              <a:rPr lang="en-US" dirty="0" err="1" smtClean="0">
                <a:solidFill>
                  <a:schemeClr val="tx1"/>
                </a:solidFill>
              </a:rPr>
              <a:t>Programet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etj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0500" y="457200"/>
            <a:ext cx="6324600" cy="1524000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3100" b="1" dirty="0" smtClean="0">
                <a:solidFill>
                  <a:schemeClr val="tx1"/>
                </a:solidFill>
              </a:rPr>
              <a:t>MONITORI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657600"/>
            <a:ext cx="8458200" cy="2664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46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12000">
        <p14:flash/>
      </p:transition>
    </mc:Choice>
    <mc:Fallback xmlns="">
      <p:transition spd="slow" advClick="0" advTm="1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47800" y="685800"/>
            <a:ext cx="6400800" cy="1752600"/>
          </a:xfrm>
        </p:spPr>
        <p:txBody>
          <a:bodyPr>
            <a:norm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800" dirty="0" smtClean="0">
                <a:solidFill>
                  <a:schemeClr val="tx1"/>
                </a:solidFill>
              </a:rPr>
              <a:t>FLOPPY </a:t>
            </a:r>
            <a:r>
              <a:rPr lang="en-US" sz="2800" dirty="0">
                <a:solidFill>
                  <a:schemeClr val="tx1"/>
                </a:solidFill>
              </a:rPr>
              <a:t>DISK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8077200" cy="4191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FLOPPY </a:t>
            </a:r>
            <a:r>
              <a:rPr lang="en-US" sz="2000" b="1" dirty="0" smtClean="0">
                <a:solidFill>
                  <a:schemeClr val="tx1"/>
                </a:solidFill>
              </a:rPr>
              <a:t> DISK- </a:t>
            </a:r>
            <a:r>
              <a:rPr lang="en-US" sz="2000" b="1" dirty="0" smtClean="0">
                <a:solidFill>
                  <a:schemeClr val="tx1"/>
                </a:solidFill>
              </a:rPr>
              <a:t>FLOPPY </a:t>
            </a:r>
            <a:r>
              <a:rPr lang="en-US" sz="2000" b="1" dirty="0" smtClean="0">
                <a:solidFill>
                  <a:schemeClr val="tx1"/>
                </a:solidFill>
              </a:rPr>
              <a:t> DISKU  </a:t>
            </a:r>
            <a:r>
              <a:rPr lang="en-US" sz="2000" b="1" dirty="0">
                <a:solidFill>
                  <a:schemeClr val="tx1"/>
                </a:solidFill>
              </a:rPr>
              <a:t>OSE </a:t>
            </a:r>
            <a:r>
              <a:rPr lang="en-US" sz="2000" b="1" dirty="0" smtClean="0">
                <a:solidFill>
                  <a:schemeClr val="tx1"/>
                </a:solidFill>
              </a:rPr>
              <a:t> DISKETA  </a:t>
            </a:r>
            <a:r>
              <a:rPr lang="en-US" sz="2000" b="1" dirty="0">
                <a:solidFill>
                  <a:schemeClr val="tx1"/>
                </a:solidFill>
              </a:rPr>
              <a:t>ËSHTË </a:t>
            </a:r>
            <a:r>
              <a:rPr lang="en-US" sz="2000" b="1" dirty="0" smtClean="0">
                <a:solidFill>
                  <a:schemeClr val="tx1"/>
                </a:solidFill>
              </a:rPr>
              <a:t> PJESË </a:t>
            </a:r>
            <a:r>
              <a:rPr lang="en-US" sz="2000" b="1" dirty="0" smtClean="0">
                <a:solidFill>
                  <a:schemeClr val="tx1"/>
                </a:solidFill>
              </a:rPr>
              <a:t>E HARDUERIT KU </a:t>
            </a:r>
            <a:r>
              <a:rPr lang="en-US" sz="2000" b="1" dirty="0">
                <a:solidFill>
                  <a:schemeClr val="tx1"/>
                </a:solidFill>
              </a:rPr>
              <a:t>MUND TË BËJMË </a:t>
            </a:r>
            <a:r>
              <a:rPr lang="en-US" sz="2000" b="1" dirty="0" smtClean="0">
                <a:solidFill>
                  <a:schemeClr val="tx1"/>
                </a:solidFill>
              </a:rPr>
              <a:t> INCIZIMIN </a:t>
            </a:r>
            <a:r>
              <a:rPr lang="en-US" sz="2000" b="1" dirty="0">
                <a:solidFill>
                  <a:schemeClr val="tx1"/>
                </a:solidFill>
              </a:rPr>
              <a:t>E SHËNIMEVE </a:t>
            </a:r>
            <a:r>
              <a:rPr lang="en-US" sz="2000" b="1" dirty="0" smtClean="0">
                <a:solidFill>
                  <a:schemeClr val="tx1"/>
                </a:solidFill>
              </a:rPr>
              <a:t>TË </a:t>
            </a:r>
            <a:r>
              <a:rPr lang="en-US" sz="2000" b="1" dirty="0" smtClean="0">
                <a:solidFill>
                  <a:schemeClr val="tx1"/>
                </a:solidFill>
              </a:rPr>
              <a:t>CAKTUARA  DHE  TI  </a:t>
            </a:r>
            <a:r>
              <a:rPr lang="en-US" sz="2000" b="1" dirty="0" smtClean="0">
                <a:solidFill>
                  <a:schemeClr val="tx1"/>
                </a:solidFill>
              </a:rPr>
              <a:t>MARRIM </a:t>
            </a:r>
            <a:r>
              <a:rPr lang="en-US" sz="2000" b="1" dirty="0" smtClean="0">
                <a:solidFill>
                  <a:schemeClr val="tx1"/>
                </a:solidFill>
              </a:rPr>
              <a:t> ME  VETE</a:t>
            </a:r>
            <a:r>
              <a:rPr lang="en-US" sz="2000" b="1" dirty="0" smtClean="0">
                <a:solidFill>
                  <a:schemeClr val="tx1"/>
                </a:solidFill>
              </a:rPr>
              <a:t>, KAPACITETI STANDARD </a:t>
            </a:r>
            <a:r>
              <a:rPr lang="en-US" sz="2000" b="1" dirty="0" smtClean="0">
                <a:solidFill>
                  <a:schemeClr val="tx1"/>
                </a:solidFill>
              </a:rPr>
              <a:t> I </a:t>
            </a:r>
            <a:r>
              <a:rPr lang="en-US" sz="2000" b="1" dirty="0">
                <a:solidFill>
                  <a:schemeClr val="tx1"/>
                </a:solidFill>
              </a:rPr>
              <a:t>DISKETËS </a:t>
            </a:r>
            <a:r>
              <a:rPr lang="en-US" sz="2000" b="1" dirty="0" smtClean="0">
                <a:solidFill>
                  <a:schemeClr val="tx1"/>
                </a:solidFill>
              </a:rPr>
              <a:t> ËSHTË </a:t>
            </a:r>
            <a:r>
              <a:rPr lang="en-US" sz="2000" b="1" dirty="0">
                <a:solidFill>
                  <a:schemeClr val="tx1"/>
                </a:solidFill>
              </a:rPr>
              <a:t>1.44 </a:t>
            </a:r>
            <a:r>
              <a:rPr lang="en-US" sz="2000" b="1" dirty="0" smtClean="0">
                <a:solidFill>
                  <a:schemeClr val="tx1"/>
                </a:solidFill>
              </a:rPr>
              <a:t>MB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9" y="3886200"/>
            <a:ext cx="5105401" cy="24734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6945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6000">
        <p:dissolve/>
      </p:transition>
    </mc:Choice>
    <mc:Fallback xmlns="">
      <p:transition spd="slow" advClick="0" advTm="1600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miu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–  </a:t>
            </a:r>
            <a:r>
              <a:rPr lang="en-US" dirty="0" err="1">
                <a:solidFill>
                  <a:schemeClr val="tx1"/>
                </a:solidFill>
              </a:rPr>
              <a:t>pajisje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hardwerike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cila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zëvendeson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tastaturën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shume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lehtëson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punën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në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kompjuter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47700" y="381000"/>
            <a:ext cx="7467600" cy="1447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MOUSE-MIU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038600"/>
            <a:ext cx="54102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4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2000">
        <p:checker/>
      </p:transition>
    </mc:Choice>
    <mc:Fallback xmlns="">
      <p:transition spd="slow" advClick="0" advTm="12000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/>
                </a:solidFill>
              </a:rPr>
              <a:t>Printeri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err="1">
                <a:solidFill>
                  <a:schemeClr val="tx1"/>
                </a:solidFill>
              </a:rPr>
              <a:t>është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pajisje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hyrese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periferike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cila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prodhon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kopje 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dokumenteve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letrave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depozituara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formë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elektronike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PRINTERI</a:t>
            </a:r>
            <a:r>
              <a:rPr lang="en-US" sz="3200" dirty="0" smtClean="0">
                <a:solidFill>
                  <a:schemeClr val="tx1"/>
                </a:solidFill>
              </a:rPr>
              <a:t/>
            </a:r>
            <a:br>
              <a:rPr lang="en-US" sz="3200" dirty="0" smtClean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077184"/>
            <a:ext cx="5334000" cy="20087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35684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13000">
        <p14:ripple/>
      </p:transition>
    </mc:Choice>
    <mc:Fallback xmlns="">
      <p:transition spd="slow" advClick="0" advTm="1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04800" y="2971800"/>
            <a:ext cx="8610600" cy="19050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Softuer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quhet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bashkësia</a:t>
            </a:r>
            <a:r>
              <a:rPr lang="en-US" sz="2400" dirty="0" smtClean="0">
                <a:solidFill>
                  <a:schemeClr val="tx1"/>
                </a:solidFill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</a:rPr>
              <a:t>programeve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kompjuterike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dhe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dhënat</a:t>
            </a:r>
            <a:r>
              <a:rPr lang="en-US" sz="2400" dirty="0" smtClean="0">
                <a:solidFill>
                  <a:schemeClr val="tx1"/>
                </a:solidFill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</a:rPr>
              <a:t>tjera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përmbajnë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instruksione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që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thonë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kopmjuterit</a:t>
            </a:r>
            <a:r>
              <a:rPr lang="en-US" sz="2400" dirty="0" smtClean="0">
                <a:solidFill>
                  <a:schemeClr val="tx1"/>
                </a:solidFill>
              </a:rPr>
              <a:t> se </a:t>
            </a:r>
            <a:r>
              <a:rPr lang="en-US" sz="2400" dirty="0" err="1" smtClean="0">
                <a:solidFill>
                  <a:schemeClr val="tx1"/>
                </a:solidFill>
              </a:rPr>
              <a:t>çfarë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duhet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bëjë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err="1" smtClean="0">
                <a:solidFill>
                  <a:schemeClr val="tx1"/>
                </a:solidFill>
              </a:rPr>
              <a:t>Termi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softuer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lindur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kontrasit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termit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vjetër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harduer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</a:rPr>
              <a:t>që</a:t>
            </a:r>
            <a:r>
              <a:rPr lang="en-US" sz="2400" dirty="0" smtClean="0">
                <a:solidFill>
                  <a:schemeClr val="tx1"/>
                </a:solidFill>
              </a:rPr>
              <a:t> do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thotë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pajisje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fizike</a:t>
            </a:r>
            <a:r>
              <a:rPr lang="en-US" sz="2400" dirty="0" smtClean="0">
                <a:solidFill>
                  <a:schemeClr val="tx1"/>
                </a:solidFill>
              </a:rPr>
              <a:t>). </a:t>
            </a:r>
            <a:r>
              <a:rPr lang="en-US" sz="2400" dirty="0" err="1" smtClean="0">
                <a:solidFill>
                  <a:schemeClr val="tx1"/>
                </a:solidFill>
              </a:rPr>
              <a:t>Ndryshe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nga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hardueri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softueri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mund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të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preket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8305800" cy="1295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Softueri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47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6000">
        <p:split orient="vert"/>
      </p:transition>
    </mc:Choice>
    <mc:Fallback xmlns="">
      <p:transition spd="slow" advClick="0" advTm="26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391400" cy="1752600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chemeClr val="tx1"/>
                </a:solidFill>
              </a:rPr>
              <a:t>Softueri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ndahet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katergori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1.Softueri </a:t>
            </a:r>
            <a:r>
              <a:rPr lang="en-US" sz="2000" dirty="0" err="1" smtClean="0">
                <a:solidFill>
                  <a:schemeClr val="tx1"/>
                </a:solidFill>
              </a:rPr>
              <a:t>sistemor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chemeClr val="tx1"/>
                </a:solidFill>
              </a:rPr>
              <a:t>2.Softueri </a:t>
            </a:r>
            <a:r>
              <a:rPr lang="en-US" sz="2000" dirty="0" err="1" smtClean="0">
                <a:solidFill>
                  <a:schemeClr val="tx1"/>
                </a:solidFill>
              </a:rPr>
              <a:t>aplikativ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2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Click="0" advTm="10000">
        <p14:switch dir="r"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47800" y="3429000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Softueri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sistemor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ËshtË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tËrËsi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programeve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cilat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funksionojnË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edhe</a:t>
            </a:r>
            <a:r>
              <a:rPr lang="en-US" sz="1800" dirty="0" smtClean="0">
                <a:solidFill>
                  <a:schemeClr val="tx1"/>
                </a:solidFill>
              </a:rPr>
              <a:t> pa </a:t>
            </a:r>
            <a:r>
              <a:rPr lang="en-US" sz="1800" dirty="0" err="1" smtClean="0">
                <a:solidFill>
                  <a:schemeClr val="tx1"/>
                </a:solidFill>
              </a:rPr>
              <a:t>intervenimin</a:t>
            </a:r>
            <a:r>
              <a:rPr lang="en-US" sz="1800" dirty="0" smtClean="0">
                <a:solidFill>
                  <a:schemeClr val="tx1"/>
                </a:solidFill>
              </a:rPr>
              <a:t> e </a:t>
            </a:r>
            <a:r>
              <a:rPr lang="en-US" sz="1800" dirty="0" err="1" smtClean="0">
                <a:solidFill>
                  <a:schemeClr val="tx1"/>
                </a:solidFill>
              </a:rPr>
              <a:t>pËrdoruesit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err="1" smtClean="0">
                <a:solidFill>
                  <a:schemeClr val="tx1"/>
                </a:solidFill>
              </a:rPr>
              <a:t>Softueri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sistemor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pËr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detyrË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aktivizimin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e </a:t>
            </a:r>
            <a:r>
              <a:rPr lang="en-US" sz="1800" dirty="0" err="1" smtClean="0">
                <a:solidFill>
                  <a:schemeClr val="tx1"/>
                </a:solidFill>
              </a:rPr>
              <a:t>pjesËs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hardwerike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tË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njË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sistemi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kompjuterik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7772400" cy="1752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SOFTUERI SISTEMOR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16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6000">
        <p14:gallery dir="l"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66800" y="3124200"/>
            <a:ext cx="7239000" cy="2743200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1"/>
                </a:solidFill>
              </a:rPr>
              <a:t>Në</a:t>
            </a:r>
            <a:r>
              <a:rPr lang="en-US" sz="1800" dirty="0" smtClean="0">
                <a:solidFill>
                  <a:schemeClr val="tx1"/>
                </a:solidFill>
              </a:rPr>
              <a:t> SOFTUER APLIKATIV </a:t>
            </a:r>
            <a:r>
              <a:rPr lang="en-US" sz="1800" dirty="0" err="1" smtClean="0">
                <a:solidFill>
                  <a:schemeClr val="tx1"/>
                </a:solidFill>
              </a:rPr>
              <a:t>hyjnë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të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gjitha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ato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programe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që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nevojiten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për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plotësimin</a:t>
            </a:r>
            <a:r>
              <a:rPr lang="en-US" sz="1800" dirty="0">
                <a:solidFill>
                  <a:schemeClr val="tx1"/>
                </a:solidFill>
              </a:rPr>
              <a:t> e </a:t>
            </a:r>
            <a:r>
              <a:rPr lang="en-US" sz="1800" dirty="0" err="1">
                <a:solidFill>
                  <a:schemeClr val="tx1"/>
                </a:solidFill>
              </a:rPr>
              <a:t>nevojave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praktikE</a:t>
            </a:r>
            <a:r>
              <a:rPr lang="en-US" sz="1800" dirty="0" smtClean="0">
                <a:solidFill>
                  <a:schemeClr val="tx1"/>
                </a:solidFill>
              </a:rPr>
              <a:t> PSH: </a:t>
            </a:r>
            <a:r>
              <a:rPr lang="en-US" sz="1800" dirty="0" err="1" smtClean="0">
                <a:solidFill>
                  <a:schemeClr val="tx1"/>
                </a:solidFill>
              </a:rPr>
              <a:t>luajtja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>
                <a:solidFill>
                  <a:schemeClr val="tx1"/>
                </a:solidFill>
              </a:rPr>
              <a:t>e </a:t>
            </a:r>
            <a:r>
              <a:rPr lang="en-US" sz="1800" dirty="0" err="1">
                <a:solidFill>
                  <a:schemeClr val="tx1"/>
                </a:solidFill>
              </a:rPr>
              <a:t>muzikës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ose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videove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krijimi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dokumentave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krijimi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programeve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etj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6477000" cy="1752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SOFTUERI APLIKATIV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153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6000">
        <p14:prism/>
      </p:transition>
    </mc:Choice>
    <mc:Fallback xmlns="">
      <p:transition spd="slow" advClick="0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2" r="13012"/>
          <a:stretch>
            <a:fillRect/>
          </a:stretch>
        </p:blipFill>
        <p:spPr>
          <a:xfrm>
            <a:off x="304800" y="838200"/>
            <a:ext cx="8534400" cy="5303158"/>
          </a:xfrm>
        </p:spPr>
      </p:pic>
    </p:spTree>
    <p:extLst>
      <p:ext uri="{BB962C8B-B14F-4D97-AF65-F5344CB8AC3E}">
        <p14:creationId xmlns:p14="http://schemas.microsoft.com/office/powerpoint/2010/main" val="1818585479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4384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FALEMINDERIT PËR </a:t>
            </a:r>
            <a:r>
              <a:rPr lang="en-US" sz="4000" dirty="0" smtClean="0">
                <a:solidFill>
                  <a:schemeClr val="tx1"/>
                </a:solidFill>
              </a:rPr>
              <a:t>VËMENDJEN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915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 advTm="6000">
        <p14:warp dir="in"/>
      </p:transition>
    </mc:Choice>
    <mc:Fallback xmlns="">
      <p:transition spd="slow" advClick="0" advTm="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381000" y="2590800"/>
            <a:ext cx="8229600" cy="3810000"/>
          </a:xfrm>
        </p:spPr>
        <p:txBody>
          <a:bodyPr>
            <a:noAutofit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Kompjuterat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përbëhen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nga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pjesë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kryesore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Hardueri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Softueri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1.Në </a:t>
            </a:r>
            <a:r>
              <a:rPr lang="en-US" dirty="0" err="1" smtClean="0">
                <a:solidFill>
                  <a:schemeClr val="tx1"/>
                </a:solidFill>
              </a:rPr>
              <a:t>harduer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bëjnë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pjesë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pjesët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mekanike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elektronike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kompjuterit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shohim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prekim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psh:Miu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Tastiera,Shtëpiza,Monitori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Printeri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etj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2.Në </a:t>
            </a:r>
            <a:r>
              <a:rPr lang="en-US" dirty="0" err="1" smtClean="0">
                <a:solidFill>
                  <a:schemeClr val="tx1"/>
                </a:solidFill>
              </a:rPr>
              <a:t>softuer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bëjnë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pjesë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programe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kontrollojnë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instruktojn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paisjet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r>
              <a:rPr lang="en-US" dirty="0" err="1" smtClean="0">
                <a:solidFill>
                  <a:schemeClr val="tx1"/>
                </a:solidFill>
              </a:rPr>
              <a:t>harduerit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mund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prekim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psh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  <a:r>
              <a:rPr lang="en-US" dirty="0" err="1" smtClean="0">
                <a:solidFill>
                  <a:schemeClr val="tx1"/>
                </a:solidFill>
              </a:rPr>
              <a:t>Mircrosoft</a:t>
            </a:r>
            <a:r>
              <a:rPr lang="en-US" dirty="0" smtClean="0">
                <a:solidFill>
                  <a:schemeClr val="tx1"/>
                </a:solidFill>
              </a:rPr>
              <a:t> Word </a:t>
            </a:r>
            <a:r>
              <a:rPr lang="en-US" dirty="0" smtClean="0">
                <a:solidFill>
                  <a:schemeClr val="tx1"/>
                </a:solidFill>
              </a:rPr>
              <a:t>, my computer ,</a:t>
            </a:r>
            <a:r>
              <a:rPr lang="en-US" dirty="0" err="1" smtClean="0">
                <a:solidFill>
                  <a:schemeClr val="tx1"/>
                </a:solidFill>
              </a:rPr>
              <a:t>Powerpoint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etj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err="1" smtClean="0"/>
              <a:t>Kompjuteri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dhe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pjesët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përbërëse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të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saj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916303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34000">
        <p:wipe/>
      </p:transition>
    </mc:Choice>
    <mc:Fallback xmlns="">
      <p:transition advClick="0" advTm="34000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524000"/>
            <a:ext cx="8305800" cy="5105400"/>
          </a:xfrm>
        </p:spPr>
        <p:txBody>
          <a:bodyPr>
            <a:noAutofit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Pjesët</a:t>
            </a:r>
            <a:r>
              <a:rPr lang="en-US" sz="2400" dirty="0" smtClean="0">
                <a:solidFill>
                  <a:schemeClr val="tx1"/>
                </a:solidFill>
              </a:rPr>
              <a:t> e </a:t>
            </a:r>
            <a:r>
              <a:rPr lang="en-US" sz="2400" dirty="0" err="1" smtClean="0">
                <a:solidFill>
                  <a:schemeClr val="tx1"/>
                </a:solidFill>
              </a:rPr>
              <a:t>Harduerit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ndahen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në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1).</a:t>
            </a:r>
            <a:r>
              <a:rPr lang="en-US" sz="2000" dirty="0" err="1" smtClean="0">
                <a:solidFill>
                  <a:schemeClr val="tx1"/>
                </a:solidFill>
              </a:rPr>
              <a:t>Pjesë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brendshme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të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Harduerit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         2). </a:t>
            </a:r>
            <a:r>
              <a:rPr lang="en-US" sz="2000" dirty="0" err="1">
                <a:solidFill>
                  <a:schemeClr val="tx1"/>
                </a:solidFill>
              </a:rPr>
              <a:t>Pjesë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JASHTMe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të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Harduerit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Hardueri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0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spd="slow" advClick="0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534400" cy="758952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1.PJESËT </a:t>
            </a:r>
            <a:r>
              <a:rPr lang="en-US" sz="2800" dirty="0">
                <a:solidFill>
                  <a:schemeClr val="tx1"/>
                </a:solidFill>
              </a:rPr>
              <a:t>E BRENDSHME TË HARDUERIT </a:t>
            </a:r>
          </a:p>
        </p:txBody>
      </p:sp>
    </p:spTree>
    <p:extLst>
      <p:ext uri="{BB962C8B-B14F-4D97-AF65-F5344CB8AC3E}">
        <p14:creationId xmlns:p14="http://schemas.microsoft.com/office/powerpoint/2010/main" val="226128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9000">
        <p14:doors dir="vert"/>
      </p:transition>
    </mc:Choice>
    <mc:Fallback xmlns="">
      <p:transition spd="slow" advClick="0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2667000"/>
            <a:ext cx="830580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1.RAM (Random access memory) -RAM </a:t>
            </a:r>
            <a:r>
              <a:rPr lang="en-US" dirty="0" err="1">
                <a:solidFill>
                  <a:schemeClr val="tx1"/>
                </a:solidFill>
              </a:rPr>
              <a:t>Memoria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është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pajisje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hardwerike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  </a:t>
            </a:r>
            <a:r>
              <a:rPr lang="en-US" dirty="0" err="1">
                <a:solidFill>
                  <a:schemeClr val="tx1"/>
                </a:solidFill>
              </a:rPr>
              <a:t>cila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shërben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për</a:t>
            </a: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ruajtjen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të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dhënave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derisa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kompjuteri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ësht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kyqyr</a:t>
            </a:r>
            <a:r>
              <a:rPr lang="en-US" dirty="0">
                <a:solidFill>
                  <a:schemeClr val="tx1"/>
                </a:solidFill>
              </a:rPr>
              <a:t>, me </a:t>
            </a:r>
            <a:r>
              <a:rPr lang="en-US" dirty="0" err="1">
                <a:solidFill>
                  <a:schemeClr val="tx1"/>
                </a:solidFill>
              </a:rPr>
              <a:t>çkyqjen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kompjuterit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këto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të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dhëna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fshihen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696200" cy="1676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RAM MEMORIA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>
                <a:solidFill>
                  <a:schemeClr val="tx1"/>
                </a:solidFill>
              </a:rPr>
              <a:t/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886199"/>
            <a:ext cx="5181600" cy="23622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79339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Click="0" advTm="19000">
        <p14:prism isInverted="1"/>
      </p:transition>
    </mc:Choice>
    <mc:Fallback xmlns="">
      <p:transition spd="slow" advClick="0" advTm="1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8305800" cy="1981200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81000"/>
            <a:ext cx="7391400" cy="1371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       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HARD DISKU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657765"/>
            <a:ext cx="800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dirty="0" smtClean="0"/>
              <a:t>2.HDD (HARD DISKU) – </a:t>
            </a:r>
            <a:r>
              <a:rPr lang="en-US" sz="1600" b="1" dirty="0"/>
              <a:t>HARD  DISKU ËSHTË </a:t>
            </a:r>
            <a:r>
              <a:rPr lang="en-US" sz="1600" b="1" dirty="0" smtClean="0"/>
              <a:t>NJËSI  HARDWERIKE  KU RUHEN TË DHËNAT,PROGRAMET,SHËNIMET E NDRYSHME TË KOMPJUTERIT .</a:t>
            </a:r>
          </a:p>
          <a:p>
            <a:pPr algn="just"/>
            <a:r>
              <a:rPr lang="en-US" sz="1600" b="1" dirty="0" smtClean="0"/>
              <a:t>TË DHËNAT </a:t>
            </a:r>
            <a:r>
              <a:rPr lang="en-US" sz="1600" b="1" dirty="0">
                <a:latin typeface="Times New Roman (Body)"/>
              </a:rPr>
              <a:t>RUHEN</a:t>
            </a:r>
            <a:r>
              <a:rPr lang="en-US" sz="1600" b="1" dirty="0"/>
              <a:t> </a:t>
            </a:r>
            <a:r>
              <a:rPr lang="en-US" sz="1600" b="1" dirty="0" smtClean="0"/>
              <a:t>NË HDD EDHE PAS LARGIMIT </a:t>
            </a:r>
            <a:r>
              <a:rPr lang="en-US" sz="1600" b="1" dirty="0"/>
              <a:t> TË KËSAJ PJESE NGA </a:t>
            </a:r>
            <a:r>
              <a:rPr lang="en-US" sz="1600" b="1" dirty="0" smtClean="0"/>
              <a:t>TËRËSIA E SISTEMIT KOMPJUTERIK. </a:t>
            </a:r>
            <a:endParaRPr lang="en-US" sz="16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962401"/>
            <a:ext cx="5334000" cy="248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19545"/>
      </p:ext>
    </p:extLst>
  </p:cSld>
  <p:clrMapOvr>
    <a:masterClrMapping/>
  </p:clrMapOvr>
  <p:transition spd="slow" advClick="0" advTm="1900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55831" y="974679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PROCESORI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9456" y="3681882"/>
            <a:ext cx="7313688" cy="2543079"/>
          </a:xfrm>
        </p:spPr>
        <p:txBody>
          <a:bodyPr>
            <a:normAutofit/>
          </a:bodyPr>
          <a:lstStyle/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0" y="2667000"/>
            <a:ext cx="8153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PROCESORI-ËSHTË  PJESA  </a:t>
            </a:r>
            <a:r>
              <a:rPr lang="en-US" b="1" dirty="0"/>
              <a:t>KRYESORE KU BËHET </a:t>
            </a:r>
            <a:r>
              <a:rPr lang="en-US" b="1" dirty="0" smtClean="0"/>
              <a:t>PËRPUNIMI </a:t>
            </a:r>
            <a:r>
              <a:rPr lang="en-US" b="1" dirty="0"/>
              <a:t>I INFRORMATAVE </a:t>
            </a:r>
            <a:r>
              <a:rPr lang="en-US" b="1" dirty="0" smtClean="0"/>
              <a:t> HYRËSE-DALËSE  </a:t>
            </a:r>
            <a:r>
              <a:rPr lang="en-US" b="1" dirty="0"/>
              <a:t>DHE PËRMES </a:t>
            </a:r>
            <a:r>
              <a:rPr lang="en-US" b="1" dirty="0" smtClean="0"/>
              <a:t> SAJ  E </a:t>
            </a:r>
            <a:r>
              <a:rPr lang="en-US" b="1" dirty="0" smtClean="0"/>
              <a:t>DIMË  </a:t>
            </a:r>
            <a:r>
              <a:rPr lang="en-US" b="1" dirty="0" smtClean="0"/>
              <a:t>SE  ME  ÇFARË  KOMPJUTERI  </a:t>
            </a:r>
            <a:r>
              <a:rPr lang="en-US" b="1" dirty="0"/>
              <a:t>KEMI TË </a:t>
            </a:r>
            <a:r>
              <a:rPr lang="en-US" b="1" dirty="0" smtClean="0"/>
              <a:t>BËJMË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456" y="3669182"/>
            <a:ext cx="7313688" cy="255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9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14000">
        <p:circle/>
      </p:transition>
    </mc:Choice>
    <mc:Fallback xmlns="">
      <p:transition spd="slow" advClick="0" advTm="14000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KARTELA </a:t>
            </a:r>
            <a:r>
              <a:rPr lang="en-US" sz="2800" b="1" dirty="0">
                <a:solidFill>
                  <a:schemeClr val="tx1"/>
                </a:solidFill>
              </a:rPr>
              <a:t>E ZËRIT </a:t>
            </a:r>
            <a:r>
              <a:rPr lang="en-US" sz="2800" b="1" dirty="0" smtClean="0">
                <a:solidFill>
                  <a:schemeClr val="tx1"/>
                </a:solidFill>
              </a:rPr>
              <a:t>DHE GRAFIKE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981200"/>
            <a:ext cx="87321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1600" b="1" dirty="0" smtClean="0"/>
              <a:t>KARTELA </a:t>
            </a:r>
            <a:r>
              <a:rPr lang="en-US" sz="1600" b="1" dirty="0"/>
              <a:t>GRAFIKE-PËRCAKTON PAMJEN </a:t>
            </a:r>
            <a:r>
              <a:rPr lang="en-US" sz="1600" b="1" dirty="0" smtClean="0"/>
              <a:t>NË EKRAN  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sz="1600" b="1" dirty="0" smtClean="0"/>
              <a:t>KARTELA </a:t>
            </a:r>
            <a:r>
              <a:rPr lang="en-US" sz="1600" b="1" dirty="0"/>
              <a:t>E ZËRIT </a:t>
            </a:r>
            <a:r>
              <a:rPr lang="en-US" sz="1600" b="1" dirty="0" smtClean="0"/>
              <a:t>-</a:t>
            </a:r>
            <a:endParaRPr lang="en-US" sz="1600" b="1" dirty="0"/>
          </a:p>
          <a:p>
            <a:r>
              <a:rPr lang="en-US" sz="1600" b="1" dirty="0" smtClean="0"/>
              <a:t>PËRCAKTON  ZËRIN NË</a:t>
            </a:r>
          </a:p>
          <a:p>
            <a:r>
              <a:rPr lang="en-US" sz="1600" b="1" dirty="0" smtClean="0"/>
              <a:t> KOMPJUTER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88044"/>
            <a:ext cx="5905500" cy="19115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636" y="4495800"/>
            <a:ext cx="5196128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9970"/>
      </p:ext>
    </p:extLst>
  </p:cSld>
  <p:clrMapOvr>
    <a:masterClrMapping/>
  </p:clrMapOvr>
  <p:transition spd="slow" advClick="0" advTm="18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567</TotalTime>
  <Words>426</Words>
  <Application>Microsoft Office PowerPoint</Application>
  <PresentationFormat>On-screen Show (4:3)</PresentationFormat>
  <Paragraphs>73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SHMU-2 VUSHTRRI</vt:lpstr>
      <vt:lpstr> </vt:lpstr>
      <vt:lpstr>Kompjuteri dhe pjesët përbërëse të saj</vt:lpstr>
      <vt:lpstr>Hardueri </vt:lpstr>
      <vt:lpstr>1.PJESËT E BRENDSHME TË HARDUERIT </vt:lpstr>
      <vt:lpstr>   RAM MEMORIA  </vt:lpstr>
      <vt:lpstr>        HARD DISKU </vt:lpstr>
      <vt:lpstr>PowerPoint Presentation</vt:lpstr>
      <vt:lpstr>KARTELA E ZËRIT DHE GRAFIKE  </vt:lpstr>
      <vt:lpstr>2.PJESËT E JASHTME TË HARDUERIT </vt:lpstr>
      <vt:lpstr>                2.PJESËT E JASHTME TË HARDUERIT                  TASTIERA  </vt:lpstr>
      <vt:lpstr>  MONITORI </vt:lpstr>
      <vt:lpstr>FLOPPY  DISK- FLOPPY  DISKU  OSE  DISKETA  ËSHTË  PJESË E HARDUERIT KU MUND TË BËJMË  INCIZIMIN E SHËNIMEVE TË CAKTUARA  DHE  TI  MARRIM  ME  VETE, KAPACITETI STANDARD  I DISKETËS  ËSHTË 1.44 MB        </vt:lpstr>
      <vt:lpstr>MOUSE-MIU</vt:lpstr>
      <vt:lpstr>PRINTERI </vt:lpstr>
      <vt:lpstr>Softueri </vt:lpstr>
      <vt:lpstr>PowerPoint Presentation</vt:lpstr>
      <vt:lpstr>SOFTUERI SISTEMOR</vt:lpstr>
      <vt:lpstr>SOFTUERI APLIKATIV</vt:lpstr>
      <vt:lpstr>FALEMINDERIT PËR VËMENDJEN</vt:lpstr>
    </vt:vector>
  </TitlesOfParts>
  <Company>BQK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Erdin Maloku</dc:creator>
  <cp:lastModifiedBy>Erdin Maloku</cp:lastModifiedBy>
  <cp:revision>63</cp:revision>
  <dcterms:created xsi:type="dcterms:W3CDTF">2013-10-18T16:47:55Z</dcterms:created>
  <dcterms:modified xsi:type="dcterms:W3CDTF">2013-10-30T17:50:43Z</dcterms:modified>
</cp:coreProperties>
</file>