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21" autoAdjust="0"/>
  </p:normalViewPr>
  <p:slideViewPr>
    <p:cSldViewPr>
      <p:cViewPr varScale="1">
        <p:scale>
          <a:sx n="44" d="100"/>
          <a:sy n="44" d="100"/>
        </p:scale>
        <p:origin x="-6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61D3-CB07-4AEC-AFAF-D6A324B9BA5A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C72E-0382-4C79-AB31-05A653FC9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53832_213039232206782_85492625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05600" cy="4830763"/>
          </a:xfrm>
        </p:spPr>
        <p:txBody>
          <a:bodyPr>
            <a:normAutofit fontScale="92500"/>
          </a:bodyPr>
          <a:lstStyle/>
          <a:p>
            <a:r>
              <a:rPr lang="en-US" sz="4800" b="1" dirty="0" smtClean="0">
                <a:solidFill>
                  <a:schemeClr val="accent1"/>
                </a:solidFill>
                <a:latin typeface="Arial Rounded MT Bold" pitchFamily="34" charset="0"/>
              </a:rPr>
              <a:t>Shmu-2 </a:t>
            </a:r>
            <a:r>
              <a:rPr lang="en-US" sz="48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Vushtrri</a:t>
            </a:r>
            <a:endParaRPr lang="en-US" sz="4800" b="1" dirty="0" smtClean="0">
              <a:solidFill>
                <a:schemeClr val="accent1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4800" b="1" dirty="0" smtClean="0">
                <a:solidFill>
                  <a:schemeClr val="accent1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Punuar</a:t>
            </a: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nga:Medina</a:t>
            </a: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Gjyshinca</a:t>
            </a:r>
            <a:endParaRPr lang="en-US" sz="3600" b="1" dirty="0" smtClean="0">
              <a:solidFill>
                <a:schemeClr val="accent1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 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Lënda:Informatikë</a:t>
            </a:r>
            <a:endParaRPr lang="en-US" sz="3600" b="1" dirty="0" smtClean="0">
              <a:solidFill>
                <a:schemeClr val="accent1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    Klasa:IX-7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      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Arsimtari:Muhamer</a:t>
            </a: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Arial Rounded MT Bold" pitchFamily="34" charset="0"/>
              </a:rPr>
              <a:t>Ujkani</a:t>
            </a: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</a:br>
            <a:r>
              <a:rPr lang="en-US" sz="3600" b="1" dirty="0" smtClean="0">
                <a:solidFill>
                  <a:schemeClr val="accent1"/>
                </a:solidFill>
                <a:latin typeface="Arial Rounded MT Bold" pitchFamily="34" charset="0"/>
              </a:rPr>
              <a:t>                                                                             </a:t>
            </a:r>
          </a:p>
          <a:p>
            <a:endParaRPr lang="en-US" sz="4800" b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sz="3600" dirty="0" err="1" smtClean="0">
                <a:latin typeface="Arial Rounded MT Bold" pitchFamily="34" charset="0"/>
              </a:rPr>
              <a:t>Trafiku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në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qytetet</a:t>
            </a:r>
            <a:r>
              <a:rPr lang="en-US" sz="3600" dirty="0" smtClean="0">
                <a:latin typeface="Arial Rounded MT Bold" pitchFamily="34" charset="0"/>
              </a:rPr>
              <a:t> e </a:t>
            </a:r>
            <a:r>
              <a:rPr lang="en-US" sz="3600" dirty="0" err="1" smtClean="0">
                <a:latin typeface="Arial Rounded MT Bold" pitchFamily="34" charset="0"/>
              </a:rPr>
              <a:t>mëdha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është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i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kontrolluar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nga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kompjuterat</a:t>
            </a:r>
            <a:r>
              <a:rPr lang="en-US" sz="3600" dirty="0" smtClean="0">
                <a:latin typeface="Arial Rounded MT Bold" pitchFamily="34" charset="0"/>
              </a:rPr>
              <a:t>.</a:t>
            </a:r>
          </a:p>
          <a:p>
            <a:r>
              <a:rPr lang="en-US" sz="3600" dirty="0" err="1" smtClean="0">
                <a:latin typeface="Arial Rounded MT Bold" pitchFamily="34" charset="0"/>
              </a:rPr>
              <a:t>Kompjuteri</a:t>
            </a:r>
            <a:r>
              <a:rPr lang="en-US" sz="3600" dirty="0" smtClean="0">
                <a:latin typeface="Arial Rounded MT Bold" pitchFamily="34" charset="0"/>
              </a:rPr>
              <a:t> ka </a:t>
            </a:r>
            <a:r>
              <a:rPr lang="en-US" sz="3600" dirty="0" err="1" smtClean="0">
                <a:latin typeface="Arial Rounded MT Bold" pitchFamily="34" charset="0"/>
              </a:rPr>
              <a:t>një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kujtim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madh.Ai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mund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mbajë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sasi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madhe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dhënave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gjatë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gjithë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kohës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përderisa</a:t>
            </a:r>
            <a:r>
              <a:rPr lang="en-US" sz="3600" dirty="0" smtClean="0">
                <a:latin typeface="Arial Rounded MT Bold" pitchFamily="34" charset="0"/>
              </a:rPr>
              <a:t> ne </a:t>
            </a:r>
            <a:r>
              <a:rPr lang="en-US" sz="3600" dirty="0" err="1" smtClean="0">
                <a:latin typeface="Arial Rounded MT Bold" pitchFamily="34" charset="0"/>
              </a:rPr>
              <a:t>punojmë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në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të</a:t>
            </a:r>
            <a:r>
              <a:rPr lang="en-US" sz="3600" dirty="0" smtClean="0"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5-0093-0705-2913-3720_WB_ful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14749" y="2514600"/>
            <a:ext cx="3529251" cy="3907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Kompjuteri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ka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edhe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anën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saj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negative.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Ku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shumicën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vendeve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duke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përfshirë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edhe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vendin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tonë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ku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   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mos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përdorimi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rregullt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kompjuterit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po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shkakton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gjëra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pa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hijëshme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cilat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                                                     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janë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vërejtur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kohën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fundit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FALIMINDERIT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Kompjuteri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Kompjuteri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lat.computere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=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mbledh,njehësoj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)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është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një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pajisje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elektronike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që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ruan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dhe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përpunon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të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dhënat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sipas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një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liste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udhëzuese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Picture 3" descr="a_black_desktop_computer_with_a_flat_screen_monitor_0515-0909-2116-0513_S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2469896" cy="25908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Kompjuteri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është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një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nga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dhuratat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më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të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shquara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të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shkencës.Kjo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pajisje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është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zhvilluar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fillimisht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nga</a:t>
            </a:r>
            <a:r>
              <a:rPr lang="en-US" dirty="0">
                <a:latin typeface="Arial Rounded MT Bold" pitchFamily="34" charset="0"/>
              </a:rPr>
              <a:t> Charles Babbage</a:t>
            </a:r>
            <a:r>
              <a:rPr lang="en-US" dirty="0" smtClean="0">
                <a:latin typeface="Arial Rounded MT Bold" pitchFamily="34" charset="0"/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latin typeface="Arial Rounded MT Bold" pitchFamily="34" charset="0"/>
              </a:rPr>
              <a:t>Kompjuterët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kanë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qenë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dominues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teknologji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që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nga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viti</a:t>
            </a:r>
            <a:r>
              <a:rPr lang="en-US" dirty="0" smtClean="0">
                <a:latin typeface="Arial Rounded MT Bold" pitchFamily="34" charset="0"/>
              </a:rPr>
              <a:t> 1970,dhe </a:t>
            </a:r>
            <a:r>
              <a:rPr lang="en-US" dirty="0" err="1" smtClean="0">
                <a:latin typeface="Arial Rounded MT Bold" pitchFamily="34" charset="0"/>
              </a:rPr>
              <a:t>kanë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hyrë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tani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pothuajse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gjitha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sferat</a:t>
            </a:r>
            <a:r>
              <a:rPr lang="en-US" dirty="0" smtClean="0">
                <a:latin typeface="Arial Rounded MT Bold" pitchFamily="34" charset="0"/>
              </a:rPr>
              <a:t> e </a:t>
            </a:r>
            <a:r>
              <a:rPr lang="en-US" dirty="0" err="1" smtClean="0">
                <a:latin typeface="Arial Rounded MT Bold" pitchFamily="34" charset="0"/>
              </a:rPr>
              <a:t>jetës.Kompjuteri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mund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ekzekutojë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mbi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një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milion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udhëzime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për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sekondë</a:t>
            </a:r>
            <a:r>
              <a:rPr lang="en-US" dirty="0" smtClean="0">
                <a:latin typeface="Arial Rounded MT Bold" pitchFamily="34" charset="0"/>
              </a:rPr>
              <a:t> pa </a:t>
            </a:r>
            <a:r>
              <a:rPr lang="en-US" dirty="0" err="1" smtClean="0">
                <a:latin typeface="Arial Rounded MT Bold" pitchFamily="34" charset="0"/>
              </a:rPr>
              <a:t>kryer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dhe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gabim</a:t>
            </a:r>
            <a:r>
              <a:rPr lang="en-US" dirty="0" smtClean="0">
                <a:latin typeface="Arial Rounded MT Bold" pitchFamily="34" charset="0"/>
              </a:rPr>
              <a:t>. </a:t>
            </a:r>
          </a:p>
          <a:p>
            <a:endParaRPr lang="en-US" dirty="0"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Hardware </a:t>
            </a:r>
            <a:r>
              <a:rPr lang="en-US" dirty="0" err="1" smtClean="0">
                <a:latin typeface="Arial Rounded MT Bold" pitchFamily="34" charset="0"/>
              </a:rPr>
              <a:t>është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përshkruar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një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pajisje</a:t>
            </a:r>
            <a:r>
              <a:rPr lang="en-US" dirty="0" smtClean="0">
                <a:latin typeface="Arial Rounded MT Bold" pitchFamily="34" charset="0"/>
              </a:rPr>
              <a:t> e </a:t>
            </a:r>
            <a:r>
              <a:rPr lang="en-US" dirty="0" err="1" smtClean="0">
                <a:latin typeface="Arial Rounded MT Bold" pitchFamily="34" charset="0"/>
              </a:rPr>
              <a:t>cila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është</a:t>
            </a:r>
            <a:r>
              <a:rPr lang="en-US" dirty="0" smtClean="0">
                <a:latin typeface="Arial Rounded MT Bold" pitchFamily="34" charset="0"/>
              </a:rPr>
              <a:t> e </a:t>
            </a:r>
            <a:r>
              <a:rPr lang="en-US" dirty="0" err="1" smtClean="0">
                <a:latin typeface="Arial Rounded MT Bold" pitchFamily="34" charset="0"/>
              </a:rPr>
              <a:t>lidhur</a:t>
            </a:r>
            <a:r>
              <a:rPr lang="en-US" dirty="0" smtClean="0">
                <a:latin typeface="Arial Rounded MT Bold" pitchFamily="34" charset="0"/>
              </a:rPr>
              <a:t> me </a:t>
            </a:r>
            <a:r>
              <a:rPr lang="en-US" dirty="0" err="1" smtClean="0">
                <a:latin typeface="Arial Rounded MT Bold" pitchFamily="34" charset="0"/>
              </a:rPr>
              <a:t>kompjuterin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ose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diçka</a:t>
            </a:r>
            <a:r>
              <a:rPr lang="en-US" dirty="0" smtClean="0">
                <a:latin typeface="Arial Rounded MT Bold" pitchFamily="34" charset="0"/>
              </a:rPr>
              <a:t> e </a:t>
            </a:r>
            <a:r>
              <a:rPr lang="en-US" dirty="0" err="1" smtClean="0">
                <a:latin typeface="Arial Rounded MT Bold" pitchFamily="34" charset="0"/>
              </a:rPr>
              <a:t>cila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mund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preket</a:t>
            </a:r>
            <a:r>
              <a:rPr lang="en-US" dirty="0" smtClean="0">
                <a:latin typeface="Arial Rounded MT Bold" pitchFamily="34" charset="0"/>
              </a:rPr>
              <a:t>.</a:t>
            </a:r>
          </a:p>
          <a:p>
            <a:r>
              <a:rPr lang="en-US" dirty="0" smtClean="0">
                <a:latin typeface="Arial Rounded MT Bold" pitchFamily="34" charset="0"/>
              </a:rPr>
              <a:t>Software </a:t>
            </a:r>
            <a:r>
              <a:rPr lang="en-US" dirty="0" err="1" smtClean="0">
                <a:latin typeface="Arial Rounded MT Bold" pitchFamily="34" charset="0"/>
              </a:rPr>
              <a:t>është</a:t>
            </a:r>
            <a:r>
              <a:rPr lang="en-US" dirty="0" smtClean="0">
                <a:latin typeface="Arial Rounded MT Bold" pitchFamily="34" charset="0"/>
              </a:rPr>
              <a:t> e </a:t>
            </a:r>
            <a:r>
              <a:rPr lang="en-US" dirty="0" err="1" smtClean="0">
                <a:latin typeface="Arial Rounded MT Bold" pitchFamily="34" charset="0"/>
              </a:rPr>
              <a:t>kundërta</a:t>
            </a:r>
            <a:r>
              <a:rPr lang="en-US" dirty="0" smtClean="0">
                <a:latin typeface="Arial Rounded MT Bold" pitchFamily="34" charset="0"/>
              </a:rPr>
              <a:t> e Hardware-it </a:t>
            </a:r>
            <a:r>
              <a:rPr lang="en-US" dirty="0" err="1" smtClean="0">
                <a:latin typeface="Arial Rounded MT Bold" pitchFamily="34" charset="0"/>
              </a:rPr>
              <a:t>i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paprekshëm,mund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të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përshkruhet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si</a:t>
            </a:r>
            <a:r>
              <a:rPr lang="en-US" dirty="0" smtClean="0">
                <a:latin typeface="Arial Rounded MT Bold" pitchFamily="34" charset="0"/>
              </a:rPr>
              <a:t>:</a:t>
            </a:r>
            <a:br>
              <a:rPr lang="en-US" dirty="0" smtClean="0">
                <a:latin typeface="Arial Rounded MT Bold" pitchFamily="34" charset="0"/>
              </a:rPr>
            </a:br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4800600"/>
            <a:ext cx="35052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Ide,aplikim,koncept,simbol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substancë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rial Rounded MT Bold" pitchFamily="34" charset="0"/>
              </a:rPr>
              <a:t>Sistemi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kompjuterik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është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i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përbërë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nga</a:t>
            </a:r>
            <a:r>
              <a:rPr lang="en-US" sz="2800" dirty="0" smtClean="0">
                <a:latin typeface="Arial Rounded MT Bold" pitchFamily="34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1.</a:t>
            </a: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2.</a:t>
            </a:r>
          </a:p>
          <a:p>
            <a:pPr>
              <a:buNone/>
            </a:pPr>
            <a:endParaRPr lang="en-US" dirty="0" smtClean="0">
              <a:latin typeface="Arial Rounded MT Bol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2438400"/>
            <a:ext cx="3352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Hardware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4114800"/>
            <a:ext cx="3352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Rounded MT Bold" pitchFamily="34" charset="0"/>
              </a:rPr>
              <a:t>Pjesët</a:t>
            </a:r>
            <a:r>
              <a:rPr lang="en-US" sz="2800" dirty="0" smtClean="0">
                <a:latin typeface="Arial Rounded MT Bold" pitchFamily="34" charset="0"/>
              </a:rPr>
              <a:t> e </a:t>
            </a:r>
            <a:r>
              <a:rPr lang="en-US" sz="2800" dirty="0" err="1" smtClean="0">
                <a:latin typeface="Arial Rounded MT Bold" pitchFamily="34" charset="0"/>
              </a:rPr>
              <a:t>brendshme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të</a:t>
            </a:r>
            <a:r>
              <a:rPr lang="en-US" sz="2800" dirty="0" smtClean="0">
                <a:latin typeface="Arial Rounded MT Bold" pitchFamily="34" charset="0"/>
              </a:rPr>
              <a:t> Hardware-it </a:t>
            </a:r>
            <a:r>
              <a:rPr lang="en-US" sz="2800" dirty="0" err="1" smtClean="0">
                <a:latin typeface="Arial Rounded MT Bold" pitchFamily="34" charset="0"/>
              </a:rPr>
              <a:t>janë</a:t>
            </a:r>
            <a:r>
              <a:rPr lang="en-US" sz="2800" dirty="0" smtClean="0">
                <a:latin typeface="Arial Rounded MT Bold" pitchFamily="34" charset="0"/>
              </a:rPr>
              <a:t>:</a:t>
            </a:r>
          </a:p>
          <a:p>
            <a:r>
              <a:rPr lang="en-US" dirty="0" smtClean="0">
                <a:latin typeface="Arial Rounded MT Bold" pitchFamily="34" charset="0"/>
              </a:rPr>
              <a:t>1.</a:t>
            </a:r>
          </a:p>
          <a:p>
            <a:r>
              <a:rPr lang="en-US" dirty="0" smtClean="0">
                <a:latin typeface="Arial Rounded MT Bold" pitchFamily="34" charset="0"/>
              </a:rPr>
              <a:t>2.</a:t>
            </a:r>
          </a:p>
          <a:p>
            <a:r>
              <a:rPr lang="en-US" dirty="0" smtClean="0">
                <a:latin typeface="Arial Rounded MT Bold" pitchFamily="34" charset="0"/>
              </a:rPr>
              <a:t>3.</a:t>
            </a:r>
          </a:p>
          <a:p>
            <a:r>
              <a:rPr lang="en-US" dirty="0" smtClean="0">
                <a:latin typeface="Arial Rounded MT Bold" pitchFamily="34" charset="0"/>
              </a:rPr>
              <a:t>4.</a:t>
            </a:r>
          </a:p>
          <a:p>
            <a:r>
              <a:rPr lang="en-US" dirty="0" smtClean="0">
                <a:latin typeface="Arial Rounded MT Bold" pitchFamily="34" charset="0"/>
              </a:rPr>
              <a:t>5.</a:t>
            </a:r>
          </a:p>
          <a:p>
            <a:r>
              <a:rPr lang="en-US" dirty="0" smtClean="0">
                <a:latin typeface="Arial Rounded MT Bold" pitchFamily="34" charset="0"/>
              </a:rPr>
              <a:t>6.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22098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ROM (Read Only Memory)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295400" y="28194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RAM (Random Access Memory)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95400" y="3429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Procesori</a:t>
            </a:r>
            <a:r>
              <a:rPr lang="en-US" dirty="0" smtClean="0"/>
              <a:t> (CPU)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40386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Kartela</a:t>
            </a:r>
            <a:r>
              <a:rPr lang="en-US" dirty="0" smtClean="0"/>
              <a:t> </a:t>
            </a:r>
            <a:r>
              <a:rPr lang="en-US" dirty="0" err="1" smtClean="0"/>
              <a:t>Grafike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95400" y="4572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HDD (Hard </a:t>
            </a:r>
            <a:r>
              <a:rPr lang="en-US" dirty="0" err="1" smtClean="0"/>
              <a:t>Disku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95400" y="51054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Kartela</a:t>
            </a:r>
            <a:r>
              <a:rPr lang="en-US" dirty="0" smtClean="0"/>
              <a:t> e </a:t>
            </a:r>
            <a:r>
              <a:rPr lang="en-US" dirty="0" err="1" smtClean="0"/>
              <a:t>Zërit</a:t>
            </a:r>
            <a:endParaRPr lang="en-US" dirty="0"/>
          </a:p>
        </p:txBody>
      </p:sp>
      <p:pic>
        <p:nvPicPr>
          <p:cNvPr id="14" name="Picture 13" descr="depositphotos_3313616-Close-up-of-a-CPU-process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209800"/>
            <a:ext cx="2297476" cy="1531656"/>
          </a:xfrm>
          <a:prstGeom prst="rect">
            <a:avLst/>
          </a:prstGeom>
        </p:spPr>
      </p:pic>
      <p:pic>
        <p:nvPicPr>
          <p:cNvPr id="16" name="Picture 15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895600"/>
            <a:ext cx="2248285" cy="1752600"/>
          </a:xfrm>
          <a:prstGeom prst="rect">
            <a:avLst/>
          </a:prstGeom>
        </p:spPr>
      </p:pic>
      <p:pic>
        <p:nvPicPr>
          <p:cNvPr id="17" name="Picture 16" descr="2623975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3886200"/>
            <a:ext cx="2960573" cy="21707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0" y="2438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Harddisku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586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RAM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35814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CPU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Pjesët</a:t>
            </a:r>
            <a:r>
              <a:rPr lang="en-US" dirty="0" smtClean="0"/>
              <a:t> e </a:t>
            </a:r>
            <a:r>
              <a:rPr lang="en-US" dirty="0" err="1" smtClean="0"/>
              <a:t>jashtme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Hardware-it </a:t>
            </a:r>
            <a:r>
              <a:rPr lang="en-US" dirty="0" err="1" smtClean="0"/>
              <a:t>janë</a:t>
            </a:r>
            <a:r>
              <a:rPr lang="en-US" dirty="0" smtClean="0"/>
              <a:t>:</a:t>
            </a:r>
          </a:p>
          <a:p>
            <a:r>
              <a:rPr lang="en-US" sz="4300" dirty="0" smtClean="0"/>
              <a:t>1.</a:t>
            </a:r>
          </a:p>
          <a:p>
            <a:r>
              <a:rPr lang="en-US" sz="4300" dirty="0" smtClean="0"/>
              <a:t>2.</a:t>
            </a:r>
          </a:p>
          <a:p>
            <a:r>
              <a:rPr lang="en-US" sz="4300" dirty="0" smtClean="0"/>
              <a:t>3.</a:t>
            </a:r>
          </a:p>
          <a:p>
            <a:r>
              <a:rPr lang="en-US" sz="4300" dirty="0" smtClean="0"/>
              <a:t>4.</a:t>
            </a:r>
          </a:p>
          <a:p>
            <a:r>
              <a:rPr lang="en-US" sz="4300" dirty="0" smtClean="0"/>
              <a:t>5.</a:t>
            </a:r>
          </a:p>
          <a:p>
            <a:r>
              <a:rPr lang="en-US" sz="4300" dirty="0" smtClean="0"/>
              <a:t>6.</a:t>
            </a:r>
          </a:p>
          <a:p>
            <a:r>
              <a:rPr lang="en-US" sz="4300" dirty="0" smtClean="0"/>
              <a:t>7.</a:t>
            </a:r>
          </a:p>
          <a:p>
            <a:r>
              <a:rPr lang="en-US" sz="4300" dirty="0" smtClean="0"/>
              <a:t>8.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71600" y="20574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Tastatura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25146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Monitori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30480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FDD (Flop </a:t>
            </a:r>
            <a:r>
              <a:rPr lang="en-US" dirty="0" err="1" smtClean="0"/>
              <a:t>Disku</a:t>
            </a:r>
            <a:r>
              <a:rPr lang="en-US" dirty="0" smtClean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5052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Miu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371600" y="3962400"/>
            <a:ext cx="1905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Printeri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71600" y="4495800"/>
            <a:ext cx="1905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CD-ROM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371600" y="50292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CD-RW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371600" y="5486400"/>
            <a:ext cx="1905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Kamera</a:t>
            </a:r>
            <a:endParaRPr lang="en-US" dirty="0"/>
          </a:p>
        </p:txBody>
      </p:sp>
      <p:pic>
        <p:nvPicPr>
          <p:cNvPr id="12" name="Picture 11" descr="Očistite svoju tastaturu od mikroba i bakterija i prljavštine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98061">
            <a:off x="4687691" y="4567585"/>
            <a:ext cx="3223350" cy="1905000"/>
          </a:xfrm>
          <a:prstGeom prst="rect">
            <a:avLst/>
          </a:prstGeom>
        </p:spPr>
      </p:pic>
      <p:pic>
        <p:nvPicPr>
          <p:cNvPr id="13" name="Picture 12" descr="sku_0013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057400"/>
            <a:ext cx="2438400" cy="2438400"/>
          </a:xfrm>
          <a:prstGeom prst="rect">
            <a:avLst/>
          </a:prstGeom>
        </p:spPr>
      </p:pic>
      <p:pic>
        <p:nvPicPr>
          <p:cNvPr id="14" name="Picture 13" descr="USB-Racing-Car-Shape-Mou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34549" y="1676400"/>
            <a:ext cx="2509451" cy="21744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191000" y="4572000"/>
            <a:ext cx="10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Kamera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5867400"/>
            <a:ext cx="124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Tastatura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2133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Miu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ffice-clip-art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752600"/>
            <a:ext cx="6738670" cy="4895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Shumë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nga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aktivitetet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rutinë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sot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shtëpi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dhe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biznes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janë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bërë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nga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kompjuterat.Shumica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zyrat,dyqanet,fabrikat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dhe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industritë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përdorin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kompjuterat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Interneti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është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një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depo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informatave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Kompjuteri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është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një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mirësi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për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të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gjithë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latin typeface="Arial Rounded MT Bold" pitchFamily="34" charset="0"/>
              </a:rPr>
              <a:t>Kompjuteri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është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shtylla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kurrizore</a:t>
            </a:r>
            <a:r>
              <a:rPr lang="en-US" sz="2400" dirty="0" smtClean="0">
                <a:latin typeface="Arial Rounded MT Bold" pitchFamily="34" charset="0"/>
              </a:rPr>
              <a:t> e </a:t>
            </a:r>
            <a:r>
              <a:rPr lang="en-US" sz="2400" dirty="0" err="1" smtClean="0">
                <a:latin typeface="Arial Rounded MT Bold" pitchFamily="34" charset="0"/>
              </a:rPr>
              <a:t>teknologjisë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informacionit</a:t>
            </a:r>
            <a:r>
              <a:rPr lang="en-US" sz="2400" dirty="0" smtClean="0">
                <a:latin typeface="Arial Rounded MT Bold" pitchFamily="34" charset="0"/>
              </a:rPr>
              <a:t> e </a:t>
            </a:r>
            <a:r>
              <a:rPr lang="en-US" sz="2400" dirty="0" err="1" smtClean="0">
                <a:latin typeface="Arial Rounded MT Bold" pitchFamily="34" charset="0"/>
              </a:rPr>
              <a:t>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cilit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aplikimi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madh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qëndron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në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internet.Interneti</a:t>
            </a:r>
            <a:r>
              <a:rPr lang="en-US" sz="2400" dirty="0" smtClean="0">
                <a:latin typeface="Arial Rounded MT Bold" pitchFamily="34" charset="0"/>
              </a:rPr>
              <a:t> ka </a:t>
            </a:r>
            <a:r>
              <a:rPr lang="en-US" sz="2400" dirty="0" err="1" smtClean="0">
                <a:latin typeface="Arial Rounded MT Bold" pitchFamily="34" charset="0"/>
              </a:rPr>
              <a:t>disa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aplikacione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shumë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dobishme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në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ditët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tona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në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jetën</a:t>
            </a:r>
            <a:r>
              <a:rPr lang="en-US" sz="2400" dirty="0" smtClean="0">
                <a:latin typeface="Arial Rounded MT Bold" pitchFamily="34" charset="0"/>
              </a:rPr>
              <a:t> e </a:t>
            </a:r>
            <a:r>
              <a:rPr lang="en-US" sz="2400" dirty="0" err="1" smtClean="0">
                <a:latin typeface="Arial Rounded MT Bold" pitchFamily="34" charset="0"/>
              </a:rPr>
              <a:t>përditshme.Shfrytëzimi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mirëfilltë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tij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na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tregon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rrugë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mira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dhe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mësime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dobishme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në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jetën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tonë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të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përditshme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962400"/>
            <a:ext cx="2819400" cy="24669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387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Kompjuteri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FALIMINDERIT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Kompjuteri</dc:title>
  <dc:creator>User</dc:creator>
  <cp:lastModifiedBy>Muhamer</cp:lastModifiedBy>
  <cp:revision>25</cp:revision>
  <dcterms:created xsi:type="dcterms:W3CDTF">2013-10-30T21:32:31Z</dcterms:created>
  <dcterms:modified xsi:type="dcterms:W3CDTF">2013-11-07T08:45:48Z</dcterms:modified>
</cp:coreProperties>
</file>