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0"/>
  </p:notesMasterIdLst>
  <p:sldIdLst>
    <p:sldId id="256" r:id="rId2"/>
    <p:sldId id="257" r:id="rId3"/>
    <p:sldId id="258" r:id="rId4"/>
    <p:sldId id="259" r:id="rId5"/>
    <p:sldId id="260" r:id="rId6"/>
    <p:sldId id="279" r:id="rId7"/>
    <p:sldId id="280" r:id="rId8"/>
    <p:sldId id="261" r:id="rId9"/>
    <p:sldId id="262" r:id="rId10"/>
    <p:sldId id="282" r:id="rId11"/>
    <p:sldId id="265" r:id="rId12"/>
    <p:sldId id="266" r:id="rId13"/>
    <p:sldId id="283" r:id="rId14"/>
    <p:sldId id="267" r:id="rId15"/>
    <p:sldId id="268" r:id="rId16"/>
    <p:sldId id="269" r:id="rId17"/>
    <p:sldId id="270" r:id="rId18"/>
    <p:sldId id="263" r:id="rId19"/>
    <p:sldId id="271" r:id="rId20"/>
    <p:sldId id="284" r:id="rId21"/>
    <p:sldId id="272" r:id="rId22"/>
    <p:sldId id="273" r:id="rId23"/>
    <p:sldId id="274" r:id="rId24"/>
    <p:sldId id="275" r:id="rId25"/>
    <p:sldId id="276" r:id="rId26"/>
    <p:sldId id="277" r:id="rId27"/>
    <p:sldId id="278"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37621-05E8-449E-AB6E-124D10AB8370}" type="datetimeFigureOut">
              <a:rPr lang="en-US" smtClean="0"/>
              <a:pPr/>
              <a:t>9/24/2012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34D53-8E9B-446D-BE5D-F40B88B1A7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534D53-8E9B-446D-BE5D-F40B88B1A71A}"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534D53-8E9B-446D-BE5D-F40B88B1A71A}"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CB4A2E7-B1EF-493F-BD3E-AC510807D024}" type="datetimeFigureOut">
              <a:rPr lang="en-US" smtClean="0"/>
              <a:pPr/>
              <a:t>9/24/2012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F3D066D-14E9-48AA-B64C-1221A54AD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B4A2E7-B1EF-493F-BD3E-AC510807D024}" type="datetimeFigureOut">
              <a:rPr lang="en-US" smtClean="0"/>
              <a:pPr/>
              <a:t>9/24/2012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3D066D-14E9-48AA-B64C-1221A54AD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CB4A2E7-B1EF-493F-BD3E-AC510807D024}" type="datetimeFigureOut">
              <a:rPr lang="en-US" smtClean="0"/>
              <a:pPr/>
              <a:t>9/24/2012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F3D066D-14E9-48AA-B64C-1221A54AD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B4A2E7-B1EF-493F-BD3E-AC510807D024}" type="datetimeFigureOut">
              <a:rPr lang="en-US" smtClean="0"/>
              <a:pPr/>
              <a:t>9/24/2012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3D066D-14E9-48AA-B64C-1221A54AD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CB4A2E7-B1EF-493F-BD3E-AC510807D024}" type="datetimeFigureOut">
              <a:rPr lang="en-US" smtClean="0"/>
              <a:pPr/>
              <a:t>9/24/2012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F3D066D-14E9-48AA-B64C-1221A54AD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B4A2E7-B1EF-493F-BD3E-AC510807D024}" type="datetimeFigureOut">
              <a:rPr lang="en-US" smtClean="0"/>
              <a:pPr/>
              <a:t>9/24/2012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3D066D-14E9-48AA-B64C-1221A54AD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CB4A2E7-B1EF-493F-BD3E-AC510807D024}" type="datetimeFigureOut">
              <a:rPr lang="en-US" smtClean="0"/>
              <a:pPr/>
              <a:t>9/24/2012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F3D066D-14E9-48AA-B64C-1221A54AD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CB4A2E7-B1EF-493F-BD3E-AC510807D024}" type="datetimeFigureOut">
              <a:rPr lang="en-US" smtClean="0"/>
              <a:pPr/>
              <a:t>9/24/2012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F3D066D-14E9-48AA-B64C-1221A54AD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CB4A2E7-B1EF-493F-BD3E-AC510807D024}" type="datetimeFigureOut">
              <a:rPr lang="en-US" smtClean="0"/>
              <a:pPr/>
              <a:t>9/24/2012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F3D066D-14E9-48AA-B64C-1221A54AD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B4A2E7-B1EF-493F-BD3E-AC510807D024}" type="datetimeFigureOut">
              <a:rPr lang="en-US" smtClean="0"/>
              <a:pPr/>
              <a:t>9/24/2012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3D066D-14E9-48AA-B64C-1221A54AD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CB4A2E7-B1EF-493F-BD3E-AC510807D024}" type="datetimeFigureOut">
              <a:rPr lang="en-US" smtClean="0"/>
              <a:pPr/>
              <a:t>9/24/2012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3D066D-14E9-48AA-B64C-1221A54AD63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CB4A2E7-B1EF-493F-BD3E-AC510807D024}" type="datetimeFigureOut">
              <a:rPr lang="en-US" smtClean="0"/>
              <a:pPr/>
              <a:t>9/24/2012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F3D066D-14E9-48AA-B64C-1221A54AD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q.wikipedia.org/wiki/Energjia_sola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q.wikipedia.org/wiki/Energjia_sola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q.wikipedia.org/wiki/Hidrocentral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err="1" smtClean="0"/>
              <a:t>Centralet</a:t>
            </a:r>
            <a:r>
              <a:rPr lang="en-US" sz="4000" dirty="0" smtClean="0"/>
              <a:t> </a:t>
            </a:r>
            <a:r>
              <a:rPr lang="en-US" sz="4000" dirty="0" err="1" smtClean="0"/>
              <a:t>elektrike</a:t>
            </a:r>
            <a:r>
              <a:rPr lang="en-US" sz="4000" dirty="0" smtClean="0"/>
              <a:t> </a:t>
            </a:r>
            <a:endParaRPr lang="en-US" sz="4000" dirty="0"/>
          </a:p>
        </p:txBody>
      </p:sp>
      <p:sp>
        <p:nvSpPr>
          <p:cNvPr id="3" name="Subtitle 2"/>
          <p:cNvSpPr>
            <a:spLocks noGrp="1"/>
          </p:cNvSpPr>
          <p:nvPr>
            <p:ph type="subTitle" idx="1"/>
          </p:nvPr>
        </p:nvSpPr>
        <p:spPr/>
        <p:txBody>
          <a:bodyPr/>
          <a:lstStyle/>
          <a:p>
            <a:r>
              <a:rPr lang="en-US" dirty="0" err="1" smtClean="0"/>
              <a:t>Sistemet</a:t>
            </a:r>
            <a:r>
              <a:rPr lang="en-US" dirty="0" smtClean="0"/>
              <a:t> </a:t>
            </a:r>
            <a:r>
              <a:rPr lang="en-US" dirty="0" err="1" smtClean="0"/>
              <a:t>teknologjike</a:t>
            </a:r>
            <a:r>
              <a:rPr lang="en-US" dirty="0" smtClean="0"/>
              <a:t> </a:t>
            </a:r>
            <a:r>
              <a:rPr lang="en-US" dirty="0" err="1" smtClean="0"/>
              <a:t>ku</a:t>
            </a:r>
            <a:r>
              <a:rPr lang="en-US" dirty="0" smtClean="0"/>
              <a:t> </a:t>
            </a:r>
            <a:r>
              <a:rPr lang="en-US" dirty="0" err="1" smtClean="0"/>
              <a:t>prodhohet</a:t>
            </a:r>
            <a:r>
              <a:rPr lang="en-US" dirty="0" smtClean="0"/>
              <a:t> </a:t>
            </a:r>
            <a:r>
              <a:rPr lang="en-US" dirty="0" err="1" smtClean="0"/>
              <a:t>energjia</a:t>
            </a:r>
            <a:r>
              <a:rPr lang="en-US" dirty="0" smtClean="0"/>
              <a:t> </a:t>
            </a:r>
            <a:r>
              <a:rPr lang="en-US" dirty="0" err="1" smtClean="0"/>
              <a:t>elektrike</a:t>
            </a:r>
            <a:r>
              <a:rPr lang="en-US" dirty="0" smtClean="0"/>
              <a:t>, </a:t>
            </a:r>
            <a:r>
              <a:rPr lang="en-US" dirty="0" err="1" smtClean="0"/>
              <a:t>quhet</a:t>
            </a:r>
            <a:r>
              <a:rPr lang="en-US" dirty="0" smtClean="0"/>
              <a:t> </a:t>
            </a:r>
            <a:r>
              <a:rPr lang="en-US" dirty="0" err="1" smtClean="0"/>
              <a:t>centrale</a:t>
            </a:r>
            <a:r>
              <a:rPr lang="en-US" dirty="0" smtClean="0"/>
              <a:t> </a:t>
            </a:r>
            <a:r>
              <a:rPr lang="en-US" dirty="0" err="1" smtClean="0"/>
              <a:t>elektrike</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sq-AL" dirty="0" smtClean="0"/>
              <a:t>Penda ndërtohet mespërmes lumit duke formuar rezervuarin e epërm dhe rrjedhjen e pasme të ujit (bjefi i poshtëm). Diferenca në mes te nivelit të ujit në rezervuar dhe rrjedhjës së pasme të ujit poshtë pendës quhet lartësia (rënia). Ndërtesa e centralit ndërtohet në pendë. Ndërtesa e centralës ka turbinën e ujit, gjeneratorin dhe portën kontrolluese. Gjeneratori dhe turbina janë të lidhur në mes veti në një bosht vertical. Rënia e ujit prodhon rrjedhje të shpejtë të ujit nëpër turbinë – gjenerator, dhe gjeneratori prodhon energjinë elektrike. </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Hidrocentral</a:t>
            </a:r>
            <a:r>
              <a:rPr lang="en-US" dirty="0" smtClean="0"/>
              <a:t> me </a:t>
            </a:r>
            <a:r>
              <a:rPr lang="en-US" dirty="0" err="1" smtClean="0"/>
              <a:t>renie</a:t>
            </a:r>
            <a:r>
              <a:rPr lang="en-US" dirty="0" smtClean="0"/>
              <a:t> </a:t>
            </a:r>
            <a:r>
              <a:rPr lang="en-US" dirty="0" err="1" smtClean="0"/>
              <a:t>te</a:t>
            </a:r>
            <a:r>
              <a:rPr lang="en-US" dirty="0" smtClean="0"/>
              <a:t> lire</a:t>
            </a:r>
            <a:endParaRPr lang="en-US" dirty="0"/>
          </a:p>
        </p:txBody>
      </p:sp>
      <p:pic>
        <p:nvPicPr>
          <p:cNvPr id="4" name="Content Placeholder 3" descr="imagesCADSR27H.jpg"/>
          <p:cNvPicPr>
            <a:picLocks noGrp="1" noChangeAspect="1"/>
          </p:cNvPicPr>
          <p:nvPr>
            <p:ph idx="1"/>
          </p:nvPr>
        </p:nvPicPr>
        <p:blipFill>
          <a:blip r:embed="rId2"/>
          <a:stretch>
            <a:fillRect/>
          </a:stretch>
        </p:blipFill>
        <p:spPr>
          <a:xfrm>
            <a:off x="609600" y="1905000"/>
            <a:ext cx="7162800" cy="4572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609600"/>
            <a:ext cx="7239000" cy="5846136"/>
          </a:xfrm>
        </p:spPr>
        <p:style>
          <a:lnRef idx="1">
            <a:schemeClr val="accent1"/>
          </a:lnRef>
          <a:fillRef idx="2">
            <a:schemeClr val="accent1"/>
          </a:fillRef>
          <a:effectRef idx="1">
            <a:schemeClr val="accent1"/>
          </a:effectRef>
          <a:fontRef idx="minor">
            <a:schemeClr val="dk1"/>
          </a:fontRef>
        </p:style>
        <p:txBody>
          <a:bodyPr>
            <a:normAutofit/>
          </a:bodyPr>
          <a:lstStyle/>
          <a:p>
            <a:r>
              <a:rPr lang="sq-AL" dirty="0" smtClean="0"/>
              <a:t>Në ndërtesën e centralit është i vendosur gjeneratori me bosht vertical. Turbina e Kapllanit me bosht vertical është si një helikë e madhe me 4-10 fleta. Uji hynë në turbinë nëpër portë dhe shpërndahet në formë spirale përreth turbinës. Rrjedhja e ujit rregullohet me “portën derëz” dhe me rregullimin e nivelit. Shpejtësia e ujit në turbinë është 300-900 m/s. Uji shkarkohet nga turbine nëpër tubën për shkarkim me një bërryl dhe shpejtësia e ujit zvogëlohet në 30-60 m/s. Hidrogjeneratori është makinë me pole të theksuar. </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sq-AL" dirty="0" smtClean="0"/>
              <a:t>Zakonisht makina ka 20-72 pole. Këto pole furnizohen me rrymë të vazhduar dhe prodhojnë fushë magnetike që indukon tension në gjenerator. Shpejtësia e b</a:t>
            </a:r>
            <a:r>
              <a:rPr lang="en-US" dirty="0" smtClean="0"/>
              <a:t>o</a:t>
            </a:r>
            <a:r>
              <a:rPr lang="sq-AL" dirty="0" smtClean="0"/>
              <a:t>shtit është 100-300 rrot/min. Konstruksioni i poleve është nga llamarina e çelikut me mbështj</a:t>
            </a:r>
            <a:r>
              <a:rPr lang="en-US" dirty="0" err="1" smtClean="0"/>
              <a:t>ellsin</a:t>
            </a:r>
            <a:r>
              <a:rPr lang="sq-AL" dirty="0" smtClean="0"/>
              <a:t>ë e rrymës së vazhduar të cilat</a:t>
            </a:r>
            <a:r>
              <a:rPr lang="en-US" dirty="0" smtClean="0"/>
              <a:t> </a:t>
            </a:r>
            <a:r>
              <a:rPr lang="en-US" dirty="0" err="1" smtClean="0"/>
              <a:t>ndertohen</a:t>
            </a:r>
            <a:r>
              <a:rPr lang="en-US" dirty="0" smtClean="0"/>
              <a:t> </a:t>
            </a:r>
            <a:r>
              <a:rPr lang="sq-AL" dirty="0" smtClean="0"/>
              <a:t> nga pë</a:t>
            </a:r>
            <a:r>
              <a:rPr lang="en-US" dirty="0" smtClean="0"/>
              <a:t>r</a:t>
            </a:r>
            <a:r>
              <a:rPr lang="sq-AL" dirty="0" smtClean="0"/>
              <a:t>cjellësit standard të bakrit. Statori është llamarina e çelikut me lugje. Korniza e ngjitur e çelikut mbërthen bërthamën e çelikut. Në lugjet e statorit janë të vendosura mbështjellat trefazore, të cilat janë të izoluara me lesh xhami. Makinat e mëdha kanë sistemin e frenimit i cili ndërprenë shpejtë makinën kur duhet të nxjerret nga puna.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Hidrocentralet</a:t>
            </a:r>
            <a:r>
              <a:rPr lang="en-US" dirty="0" smtClean="0"/>
              <a:t> me </a:t>
            </a:r>
            <a:r>
              <a:rPr lang="en-US" dirty="0" err="1" smtClean="0"/>
              <a:t>renie</a:t>
            </a:r>
            <a:r>
              <a:rPr lang="en-US" dirty="0" smtClean="0"/>
              <a:t> </a:t>
            </a:r>
            <a:r>
              <a:rPr lang="en-US" dirty="0" err="1" smtClean="0"/>
              <a:t>te</a:t>
            </a:r>
            <a:r>
              <a:rPr lang="en-US" dirty="0" smtClean="0"/>
              <a:t> </a:t>
            </a:r>
            <a:r>
              <a:rPr lang="en-US" dirty="0" err="1" smtClean="0"/>
              <a:t>mesme</a:t>
            </a:r>
            <a:r>
              <a:rPr lang="en-US" dirty="0" smtClean="0"/>
              <a:t> </a:t>
            </a:r>
            <a:r>
              <a:rPr lang="en-US" dirty="0" err="1" smtClean="0"/>
              <a:t>dhe</a:t>
            </a:r>
            <a:r>
              <a:rPr lang="en-US" dirty="0" smtClean="0"/>
              <a:t> </a:t>
            </a:r>
            <a:r>
              <a:rPr lang="en-US" dirty="0" err="1" smtClean="0"/>
              <a:t>te</a:t>
            </a:r>
            <a:r>
              <a:rPr lang="en-US" dirty="0" smtClean="0"/>
              <a:t> </a:t>
            </a:r>
            <a:r>
              <a:rPr lang="en-US" dirty="0" err="1" smtClean="0"/>
              <a:t>larte</a:t>
            </a:r>
            <a:r>
              <a:rPr lang="en-US" dirty="0" smtClean="0"/>
              <a:t> </a:t>
            </a:r>
            <a:endParaRPr lang="en-US" dirty="0"/>
          </a:p>
        </p:txBody>
      </p:sp>
      <p:pic>
        <p:nvPicPr>
          <p:cNvPr id="4" name="Content Placeholder 3" descr="hydro2.gif"/>
          <p:cNvPicPr>
            <a:picLocks noGrp="1" noChangeAspect="1"/>
          </p:cNvPicPr>
          <p:nvPr>
            <p:ph idx="1"/>
          </p:nvPr>
        </p:nvPicPr>
        <p:blipFill>
          <a:blip r:embed="rId2"/>
          <a:stretch>
            <a:fillRect/>
          </a:stretch>
        </p:blipFill>
        <p:spPr>
          <a:xfrm>
            <a:off x="685801" y="1524000"/>
            <a:ext cx="6629400" cy="4724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centralet</a:t>
            </a:r>
            <a:r>
              <a:rPr lang="en-US" dirty="0" smtClean="0"/>
              <a:t> me ere </a:t>
            </a:r>
            <a:endParaRPr lang="en-US" dirty="0"/>
          </a:p>
        </p:txBody>
      </p:sp>
      <p:pic>
        <p:nvPicPr>
          <p:cNvPr id="4" name="Content Placeholder 3" descr="windfarm_field_15180.jpg"/>
          <p:cNvPicPr>
            <a:picLocks noGrp="1" noChangeAspect="1"/>
          </p:cNvPicPr>
          <p:nvPr>
            <p:ph idx="1"/>
          </p:nvPr>
        </p:nvPicPr>
        <p:blipFill>
          <a:blip r:embed="rId2"/>
          <a:stretch>
            <a:fillRect/>
          </a:stretch>
        </p:blipFill>
        <p:spPr>
          <a:xfrm>
            <a:off x="838200" y="1676401"/>
            <a:ext cx="6934199" cy="4800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Hyrje</a:t>
            </a:r>
            <a:r>
              <a:rPr lang="en-US" dirty="0" smtClean="0"/>
              <a:t> </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sq-AL" dirty="0" smtClean="0"/>
              <a:t>Energji kinetike e erës është proporcionale me shpejtësinë e erës. Ndërsa fuqia e centralit me erë është proporcionale me sipërfaqen e fletëve të turbinës dhe shpejtësinë e erës në fuqinë e tretë.</a:t>
            </a:r>
            <a:endParaRPr lang="en-US" dirty="0" smtClean="0"/>
          </a:p>
          <a:p>
            <a:r>
              <a:rPr lang="sq-AL" dirty="0" smtClean="0"/>
              <a:t>Kjo fuqi e prodhuar nga era , vlen për shpejtësinë më të madhe se shpejtësia minimale (4m/s) dhe më e vogël se shpejtësia për të cilën fitohet fuqia nominale turbin/gjenerator (12m/s). Ndërsa për shpejtësitë më të mëdha, fuqia mbahet konstante deri në shpëjtësinë maksimale të erës (psh 22m/s) në të cilën cëntrali me erë duhet të shkyqet.</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Windenergy.gif"/>
          <p:cNvPicPr>
            <a:picLocks noGrp="1" noChangeAspect="1"/>
          </p:cNvPicPr>
          <p:nvPr>
            <p:ph idx="1"/>
          </p:nvPr>
        </p:nvPicPr>
        <p:blipFill>
          <a:blip r:embed="rId2"/>
          <a:stretch>
            <a:fillRect/>
          </a:stretch>
        </p:blipFill>
        <p:spPr>
          <a:xfrm>
            <a:off x="381000" y="1600201"/>
            <a:ext cx="7239000" cy="474265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Centralet</a:t>
            </a:r>
            <a:r>
              <a:rPr lang="en-US" dirty="0" smtClean="0"/>
              <a:t> </a:t>
            </a:r>
            <a:r>
              <a:rPr lang="en-US" dirty="0" err="1" smtClean="0"/>
              <a:t>diellore</a:t>
            </a:r>
            <a:r>
              <a:rPr lang="en-US" dirty="0" smtClean="0"/>
              <a:t> </a:t>
            </a:r>
            <a:endParaRPr lang="en-US" dirty="0"/>
          </a:p>
        </p:txBody>
      </p:sp>
      <p:pic>
        <p:nvPicPr>
          <p:cNvPr id="4" name="Content Placeholder 3" descr="harnessing-solar-energy.jpg"/>
          <p:cNvPicPr>
            <a:picLocks noGrp="1" noChangeAspect="1"/>
          </p:cNvPicPr>
          <p:nvPr>
            <p:ph idx="1"/>
          </p:nvPr>
        </p:nvPicPr>
        <p:blipFill>
          <a:blip r:embed="rId2"/>
          <a:stretch>
            <a:fillRect/>
          </a:stretch>
        </p:blipFill>
        <p:spPr>
          <a:xfrm>
            <a:off x="609600" y="1676400"/>
            <a:ext cx="6934200" cy="477281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hyrje</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sq-AL" dirty="0" smtClean="0"/>
              <a:t>Energjia e diellit është burim i renovueshëm dhe i pakufishëm, nga i cili rrjedhin pjesa më e madhe e burimeve të energjisë në tokë, kjo energji paraqet sasinë e energjisë e cila mbartet me rrezet e diellit. Energjia e diellit më së shpeshti përdoret për shëndërrim në energji të nxehtësisë në sistemet për ujë të ngrohtë dhe ngrohje dhe në centralet solare, ndërsa për shndërrim në energji elektrike përdoren sistemet fotovoltaike. Intesiteti mesatar i rrezatimit të diellit në atmosferë ështe mesatarisht 1.37(kW/m2) e cila njihet si konstanta e diellit (solare).Gjatë kushteve normale në sipërfaqen e tokës mund të arrihet intesitet i rrezatimit prej 1.0(kW/m2), dhe vlera e vertetë varet nga lokacioni, stina e vitit, koha e ditës, kushtet atmosferike.</a:t>
            </a:r>
            <a:r>
              <a:rPr lang="sq-AL" baseline="30000" dirty="0" smtClean="0">
                <a:hlinkClick r:id="rId2"/>
              </a:rPr>
              <a:t>[1]</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Termocentralet</a:t>
            </a:r>
            <a:r>
              <a:rPr lang="en-US" dirty="0" smtClean="0"/>
              <a:t> </a:t>
            </a:r>
            <a:endParaRPr lang="en-US" dirty="0"/>
          </a:p>
        </p:txBody>
      </p:sp>
      <p:pic>
        <p:nvPicPr>
          <p:cNvPr id="4" name="Content Placeholder 3" descr="termocentrali.jpg"/>
          <p:cNvPicPr>
            <a:picLocks noGrp="1" noChangeAspect="1"/>
          </p:cNvPicPr>
          <p:nvPr>
            <p:ph idx="1"/>
          </p:nvPr>
        </p:nvPicPr>
        <p:blipFill>
          <a:blip r:embed="rId2"/>
          <a:stretch>
            <a:fillRect/>
          </a:stretch>
        </p:blipFill>
        <p:spPr>
          <a:xfrm>
            <a:off x="1231900" y="2058194"/>
            <a:ext cx="5689600" cy="39497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sq-AL" dirty="0" smtClean="0"/>
              <a:t>Intesiteti mesatar i rrezatimit të diellit në atmosferë ështe mesatarisht 1.37(kW/m2) e cila njihet si konstanta e diellit (solare).Gjatë kushteve normale në sipërfaqen e tokës mund të arrihet intesitet i rrezatimit prej 1.0(kW/m2), dhe vlera e vertetë varet nga lokacioni, stina e vitit, koha e ditës, kushtet atmosferike.</a:t>
            </a:r>
            <a:r>
              <a:rPr lang="sq-AL" baseline="30000" dirty="0" smtClean="0">
                <a:hlinkClick r:id="rId2"/>
              </a:rPr>
              <a:t>[1]</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Llojet</a:t>
            </a:r>
            <a:r>
              <a:rPr lang="en-US" dirty="0" smtClean="0"/>
              <a:t> e </a:t>
            </a:r>
            <a:r>
              <a:rPr lang="en-US" dirty="0" err="1" smtClean="0"/>
              <a:t>sistmeve</a:t>
            </a:r>
            <a:r>
              <a:rPr lang="en-US" dirty="0" smtClean="0"/>
              <a:t> </a:t>
            </a:r>
            <a:r>
              <a:rPr lang="en-US" dirty="0" err="1" smtClean="0"/>
              <a:t>diellore</a:t>
            </a:r>
            <a:r>
              <a:rPr lang="en-US" dirty="0" smtClean="0"/>
              <a:t> </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sq-AL" sz="2800" dirty="0" smtClean="0"/>
              <a:t>Sistemet diellore energjetike mund të jenë:</a:t>
            </a:r>
            <a:endParaRPr lang="en-US" sz="2400" dirty="0" smtClean="0"/>
          </a:p>
          <a:p>
            <a:pPr lvl="0"/>
            <a:r>
              <a:rPr lang="sq-AL" sz="2800" dirty="0" smtClean="0"/>
              <a:t>Sistemet diellore të temperaturave të ulëta,</a:t>
            </a:r>
            <a:endParaRPr lang="en-US" sz="2400" dirty="0" smtClean="0"/>
          </a:p>
          <a:p>
            <a:pPr lvl="1"/>
            <a:r>
              <a:rPr lang="sq-AL" sz="2400" dirty="0" smtClean="0"/>
              <a:t>Kolektorët diellor për ngrohje të ujit,</a:t>
            </a:r>
            <a:endParaRPr lang="en-US" sz="2000" dirty="0" smtClean="0"/>
          </a:p>
          <a:p>
            <a:pPr lvl="1"/>
            <a:r>
              <a:rPr lang="sq-AL" sz="2400" dirty="0" smtClean="0"/>
              <a:t>Përgatitja e ujit të ngrohët, avujve.</a:t>
            </a:r>
            <a:endParaRPr lang="en-US" sz="2000" dirty="0" smtClean="0"/>
          </a:p>
          <a:p>
            <a:pPr lvl="0"/>
            <a:r>
              <a:rPr lang="sq-AL" sz="2800" dirty="0" smtClean="0"/>
              <a:t>Sistemet diellore passive:</a:t>
            </a:r>
            <a:endParaRPr lang="en-US" sz="2400" dirty="0" smtClean="0"/>
          </a:p>
          <a:p>
            <a:pPr lvl="1"/>
            <a:r>
              <a:rPr lang="sq-AL" sz="2400" dirty="0" smtClean="0"/>
              <a:t>Ngrohja natyrore e hapësirës.</a:t>
            </a:r>
            <a:endParaRPr lang="en-US" sz="2000" dirty="0" smtClean="0"/>
          </a:p>
          <a:p>
            <a:pPr lvl="0"/>
            <a:r>
              <a:rPr lang="sq-AL" sz="2800" dirty="0" smtClean="0"/>
              <a:t>Centralet diellore dhe</a:t>
            </a:r>
            <a:endParaRPr lang="en-US" sz="2400" dirty="0" smtClean="0"/>
          </a:p>
          <a:p>
            <a:pPr lvl="0"/>
            <a:r>
              <a:rPr lang="sq-AL" sz="2800" dirty="0" smtClean="0"/>
              <a:t>Sistemet fotovoltaike.</a:t>
            </a: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sq-AL" dirty="0" smtClean="0"/>
              <a:t>Centralet diellore ndërtohen sipas dy teknologjive të prodhimit energjisë elektrike dhe atë:</a:t>
            </a:r>
            <a:endParaRPr lang="en-US" dirty="0" smtClean="0"/>
          </a:p>
          <a:p>
            <a:pPr lvl="0"/>
            <a:r>
              <a:rPr lang="sq-AL" dirty="0" smtClean="0"/>
              <a:t>Teknologjia e sistemit parabolik dhe</a:t>
            </a:r>
            <a:endParaRPr lang="en-US" dirty="0" smtClean="0"/>
          </a:p>
          <a:p>
            <a:pPr lvl="0"/>
            <a:r>
              <a:rPr lang="sq-AL" dirty="0" smtClean="0"/>
              <a:t>Teknologjia e sistemit me kulla diellore.</a:t>
            </a:r>
            <a:endParaRPr lang="en-US" dirty="0" smtClean="0"/>
          </a:p>
          <a:p>
            <a:r>
              <a:rPr lang="sq-AL" dirty="0" smtClean="0"/>
              <a:t>Teknologjia e sistemit parabolic në fillim është përdorur në SHBA, dhe centrali i parë në Evropë që punon me këtë teknologji është ndërtuar në Spanjë (Andasol 1) dhe fuqin e instaluar 50MW</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Permbledhja</a:t>
            </a:r>
            <a:r>
              <a:rPr lang="en-US" dirty="0" smtClean="0"/>
              <a:t> :</a:t>
            </a:r>
            <a:endParaRPr lang="en-US" dirty="0"/>
          </a:p>
        </p:txBody>
      </p:sp>
      <p:sp>
        <p:nvSpPr>
          <p:cNvPr id="3" name="Content Placeholder 2"/>
          <p:cNvSpPr>
            <a:spLocks noGrp="1"/>
          </p:cNvSpPr>
          <p:nvPr>
            <p:ph idx="1"/>
          </p:nvPr>
        </p:nvSpPr>
        <p:spPr>
          <a:xfrm>
            <a:off x="457200" y="1554480"/>
            <a:ext cx="7239000" cy="5074920"/>
          </a:xfrm>
        </p:spPr>
        <p:style>
          <a:lnRef idx="1">
            <a:schemeClr val="accent1"/>
          </a:lnRef>
          <a:fillRef idx="2">
            <a:schemeClr val="accent1"/>
          </a:fillRef>
          <a:effectRef idx="1">
            <a:schemeClr val="accent1"/>
          </a:effectRef>
          <a:fontRef idx="minor">
            <a:schemeClr val="dk1"/>
          </a:fontRef>
        </p:style>
        <p:txBody>
          <a:bodyPr>
            <a:noAutofit/>
          </a:bodyPr>
          <a:lstStyle/>
          <a:p>
            <a:r>
              <a:rPr lang="en-US" sz="3200" dirty="0" err="1" smtClean="0"/>
              <a:t>Cdo</a:t>
            </a:r>
            <a:r>
              <a:rPr lang="en-US" sz="3200" dirty="0" smtClean="0"/>
              <a:t> </a:t>
            </a:r>
            <a:r>
              <a:rPr lang="en-US" sz="3200" dirty="0" err="1" smtClean="0"/>
              <a:t>dit</a:t>
            </a:r>
            <a:r>
              <a:rPr lang="sq-AL" sz="3200" dirty="0" smtClean="0"/>
              <a:t>ë</a:t>
            </a:r>
            <a:r>
              <a:rPr lang="en-US" sz="3200" dirty="0" smtClean="0"/>
              <a:t> </a:t>
            </a:r>
            <a:r>
              <a:rPr lang="en-US" sz="3200" dirty="0" smtClean="0"/>
              <a:t>e </a:t>
            </a:r>
            <a:r>
              <a:rPr lang="en-US" sz="3200" dirty="0" smtClean="0"/>
              <a:t>m</a:t>
            </a:r>
            <a:r>
              <a:rPr lang="sq-AL" sz="3200" dirty="0" smtClean="0"/>
              <a:t>ë</a:t>
            </a:r>
            <a:r>
              <a:rPr lang="en-US" sz="3200" dirty="0" smtClean="0"/>
              <a:t> </a:t>
            </a:r>
            <a:r>
              <a:rPr lang="en-US" sz="3200" dirty="0" err="1" smtClean="0"/>
              <a:t>shum</a:t>
            </a:r>
            <a:r>
              <a:rPr lang="sq-AL" sz="3200" dirty="0" smtClean="0"/>
              <a:t>ë</a:t>
            </a:r>
            <a:r>
              <a:rPr lang="en-US" sz="3200" dirty="0" smtClean="0"/>
              <a:t> </a:t>
            </a:r>
            <a:r>
              <a:rPr lang="en-US" sz="3200" dirty="0" err="1" smtClean="0"/>
              <a:t>njer</a:t>
            </a:r>
            <a:r>
              <a:rPr lang="sq-AL" sz="3200" dirty="0" smtClean="0"/>
              <a:t>ë</a:t>
            </a:r>
            <a:r>
              <a:rPr lang="en-US" sz="3200" dirty="0" smtClean="0"/>
              <a:t>zit </a:t>
            </a:r>
            <a:r>
              <a:rPr lang="en-US" sz="3200" dirty="0" err="1" smtClean="0"/>
              <a:t>jan</a:t>
            </a:r>
            <a:r>
              <a:rPr lang="sq-AL" sz="3200" dirty="0" smtClean="0"/>
              <a:t>ë</a:t>
            </a:r>
            <a:r>
              <a:rPr lang="en-US" sz="3200" dirty="0" smtClean="0"/>
              <a:t> </a:t>
            </a:r>
            <a:r>
              <a:rPr lang="en-US" sz="3200" dirty="0" smtClean="0"/>
              <a:t>duke </a:t>
            </a:r>
            <a:r>
              <a:rPr lang="en-US" sz="3200" dirty="0" err="1" smtClean="0"/>
              <a:t>punuar</a:t>
            </a:r>
            <a:r>
              <a:rPr lang="en-US" sz="3200" dirty="0" smtClean="0"/>
              <a:t> </a:t>
            </a:r>
            <a:r>
              <a:rPr lang="en-US" sz="3200" dirty="0" smtClean="0"/>
              <a:t>p</a:t>
            </a:r>
            <a:r>
              <a:rPr lang="sq-AL" sz="3200" dirty="0" smtClean="0"/>
              <a:t>ë</a:t>
            </a:r>
            <a:r>
              <a:rPr lang="en-US" sz="3200" dirty="0" smtClean="0"/>
              <a:t>r t</a:t>
            </a:r>
            <a:r>
              <a:rPr lang="sq-AL" sz="3200" dirty="0" smtClean="0"/>
              <a:t>ë</a:t>
            </a:r>
            <a:r>
              <a:rPr lang="en-US" sz="3200" dirty="0" smtClean="0"/>
              <a:t> </a:t>
            </a:r>
            <a:r>
              <a:rPr lang="en-US" sz="3200" dirty="0" err="1" smtClean="0"/>
              <a:t>reduktuar</a:t>
            </a:r>
            <a:r>
              <a:rPr lang="en-US" sz="3200" dirty="0" smtClean="0"/>
              <a:t> p</a:t>
            </a:r>
            <a:r>
              <a:rPr lang="sq-AL" sz="3200" dirty="0" smtClean="0"/>
              <a:t>ë</a:t>
            </a:r>
            <a:r>
              <a:rPr lang="en-US" sz="3200" dirty="0" err="1" smtClean="0"/>
              <a:t>rdorimin</a:t>
            </a:r>
            <a:r>
              <a:rPr lang="en-US" sz="3200" dirty="0" smtClean="0"/>
              <a:t> e </a:t>
            </a:r>
            <a:r>
              <a:rPr lang="en-US" sz="3200" dirty="0" err="1" smtClean="0"/>
              <a:t>termocentraleve</a:t>
            </a:r>
            <a:r>
              <a:rPr lang="en-US" sz="3200" dirty="0" smtClean="0"/>
              <a:t>  </a:t>
            </a:r>
            <a:r>
              <a:rPr lang="en-US" sz="3200" dirty="0" err="1" smtClean="0"/>
              <a:t>dhe</a:t>
            </a:r>
            <a:r>
              <a:rPr lang="en-US" sz="3200" dirty="0" smtClean="0"/>
              <a:t> </a:t>
            </a:r>
            <a:r>
              <a:rPr lang="en-US" sz="3200" dirty="0" smtClean="0"/>
              <a:t>t</a:t>
            </a:r>
            <a:r>
              <a:rPr lang="sq-AL" sz="3200" dirty="0" smtClean="0"/>
              <a:t>ë</a:t>
            </a:r>
            <a:r>
              <a:rPr lang="en-US" sz="3200" dirty="0" smtClean="0"/>
              <a:t> </a:t>
            </a:r>
            <a:r>
              <a:rPr lang="en-US" sz="3200" dirty="0" err="1" smtClean="0"/>
              <a:t>fusin</a:t>
            </a:r>
            <a:r>
              <a:rPr lang="en-US" sz="3200" dirty="0" smtClean="0"/>
              <a:t> </a:t>
            </a:r>
            <a:r>
              <a:rPr lang="en-US" sz="3200" dirty="0" smtClean="0"/>
              <a:t>n</a:t>
            </a:r>
            <a:r>
              <a:rPr lang="sq-AL" sz="3200" dirty="0" smtClean="0"/>
              <a:t>ë</a:t>
            </a:r>
            <a:r>
              <a:rPr lang="en-US" sz="3200" dirty="0" smtClean="0"/>
              <a:t> </a:t>
            </a:r>
            <a:r>
              <a:rPr lang="en-US" sz="3200" dirty="0" err="1" smtClean="0"/>
              <a:t>funksion</a:t>
            </a:r>
            <a:r>
              <a:rPr lang="en-US" sz="3200" dirty="0" smtClean="0"/>
              <a:t> </a:t>
            </a:r>
            <a:r>
              <a:rPr lang="en-US" sz="3200" dirty="0" err="1" smtClean="0"/>
              <a:t>hidrocentralet</a:t>
            </a:r>
            <a:r>
              <a:rPr lang="en-US" sz="3200" dirty="0" smtClean="0"/>
              <a:t>, </a:t>
            </a:r>
            <a:r>
              <a:rPr lang="en-US" sz="3200" dirty="0" err="1" smtClean="0"/>
              <a:t>centralet</a:t>
            </a:r>
            <a:r>
              <a:rPr lang="en-US" sz="3200" dirty="0" smtClean="0"/>
              <a:t> me </a:t>
            </a:r>
            <a:r>
              <a:rPr lang="en-US" sz="3200" dirty="0" err="1" smtClean="0"/>
              <a:t>er</a:t>
            </a:r>
            <a:r>
              <a:rPr lang="sq-AL" sz="3200" dirty="0" smtClean="0"/>
              <a:t>ë</a:t>
            </a:r>
            <a:r>
              <a:rPr lang="en-US" sz="3200" dirty="0" smtClean="0"/>
              <a:t> </a:t>
            </a:r>
            <a:r>
              <a:rPr lang="en-US" sz="3200" dirty="0" err="1" smtClean="0"/>
              <a:t>dhe</a:t>
            </a:r>
            <a:r>
              <a:rPr lang="en-US" sz="3200" dirty="0" smtClean="0"/>
              <a:t> </a:t>
            </a:r>
            <a:r>
              <a:rPr lang="en-US" sz="3200" dirty="0" err="1" smtClean="0"/>
              <a:t>centralet</a:t>
            </a:r>
            <a:r>
              <a:rPr lang="en-US" sz="3200" dirty="0" smtClean="0"/>
              <a:t> </a:t>
            </a:r>
            <a:r>
              <a:rPr lang="en-US" sz="3200" dirty="0" err="1" smtClean="0"/>
              <a:t>diellore</a:t>
            </a:r>
            <a:r>
              <a:rPr lang="en-US" sz="3200" dirty="0" smtClean="0"/>
              <a:t> </a:t>
            </a:r>
            <a:r>
              <a:rPr lang="en-US" sz="3200" dirty="0" err="1" smtClean="0"/>
              <a:t>sepse</a:t>
            </a:r>
            <a:r>
              <a:rPr lang="en-US" sz="3200" dirty="0" smtClean="0"/>
              <a:t> </a:t>
            </a:r>
            <a:r>
              <a:rPr lang="en-US" sz="3200" dirty="0" err="1" smtClean="0"/>
              <a:t>termocentrale</a:t>
            </a:r>
            <a:r>
              <a:rPr lang="en-US" sz="3200" dirty="0" smtClean="0"/>
              <a:t> </a:t>
            </a:r>
            <a:r>
              <a:rPr lang="en-US" sz="3200" dirty="0" err="1" smtClean="0"/>
              <a:t>jo</a:t>
            </a:r>
            <a:r>
              <a:rPr lang="en-US" sz="3200" dirty="0" smtClean="0"/>
              <a:t> </a:t>
            </a:r>
            <a:r>
              <a:rPr lang="en-US" sz="3200" dirty="0" smtClean="0"/>
              <a:t>vet</a:t>
            </a:r>
            <a:r>
              <a:rPr lang="sq-AL" sz="3200" dirty="0" smtClean="0"/>
              <a:t>ë</a:t>
            </a:r>
            <a:r>
              <a:rPr lang="en-US" sz="3200" dirty="0" smtClean="0"/>
              <a:t>m q</a:t>
            </a:r>
            <a:r>
              <a:rPr lang="sq-AL" sz="3200" dirty="0" smtClean="0"/>
              <a:t>ë</a:t>
            </a:r>
            <a:r>
              <a:rPr lang="en-US" sz="3200" dirty="0" smtClean="0"/>
              <a:t> </a:t>
            </a:r>
            <a:r>
              <a:rPr lang="en-US" sz="3200" dirty="0" err="1" smtClean="0"/>
              <a:t>i</a:t>
            </a:r>
            <a:r>
              <a:rPr lang="en-US" sz="3200" dirty="0" smtClean="0"/>
              <a:t> </a:t>
            </a:r>
            <a:r>
              <a:rPr lang="en-US" sz="3200" dirty="0" err="1" smtClean="0"/>
              <a:t>shkaktojn</a:t>
            </a:r>
            <a:r>
              <a:rPr lang="en-US" sz="3200" dirty="0" smtClean="0"/>
              <a:t> </a:t>
            </a:r>
            <a:r>
              <a:rPr lang="en-US" sz="3200" dirty="0" smtClean="0"/>
              <a:t>d</a:t>
            </a:r>
            <a:r>
              <a:rPr lang="sq-AL" sz="3200" dirty="0" smtClean="0"/>
              <a:t>ë</a:t>
            </a:r>
            <a:r>
              <a:rPr lang="en-US" sz="3200" dirty="0" smtClean="0"/>
              <a:t>me </a:t>
            </a:r>
            <a:r>
              <a:rPr lang="en-US" sz="3200" dirty="0" err="1" smtClean="0"/>
              <a:t>ambentit</a:t>
            </a:r>
            <a:r>
              <a:rPr lang="en-US" sz="3200" dirty="0" smtClean="0"/>
              <a:t> </a:t>
            </a:r>
            <a:r>
              <a:rPr lang="en-US" sz="3200" dirty="0" err="1" smtClean="0"/>
              <a:t>por</a:t>
            </a:r>
            <a:r>
              <a:rPr lang="en-US" sz="3200" dirty="0" smtClean="0"/>
              <a:t> </a:t>
            </a:r>
            <a:r>
              <a:rPr lang="en-US" sz="3200" dirty="0" err="1" smtClean="0"/>
              <a:t>edhe</a:t>
            </a:r>
            <a:r>
              <a:rPr lang="en-US" sz="3200" dirty="0" smtClean="0"/>
              <a:t> </a:t>
            </a:r>
            <a:r>
              <a:rPr lang="en-US" sz="3200" dirty="0" err="1" smtClean="0"/>
              <a:t>shakatojn</a:t>
            </a:r>
            <a:r>
              <a:rPr lang="en-US" sz="3200" dirty="0" smtClean="0"/>
              <a:t> </a:t>
            </a:r>
            <a:r>
              <a:rPr lang="en-US" sz="3200" dirty="0" err="1" smtClean="0"/>
              <a:t>asmen</a:t>
            </a:r>
            <a:r>
              <a:rPr lang="en-US" sz="3200" dirty="0" smtClean="0"/>
              <a:t> </a:t>
            </a:r>
            <a:r>
              <a:rPr lang="en-US" sz="3200" dirty="0" err="1" smtClean="0"/>
              <a:t>dhe</a:t>
            </a:r>
            <a:r>
              <a:rPr lang="en-US" sz="3200" dirty="0" smtClean="0"/>
              <a:t> </a:t>
            </a:r>
            <a:r>
              <a:rPr lang="en-US" sz="3200" dirty="0" err="1" smtClean="0"/>
              <a:t>alergji</a:t>
            </a:r>
            <a:r>
              <a:rPr lang="en-US" sz="3200" dirty="0" smtClean="0"/>
              <a:t> </a:t>
            </a:r>
            <a:r>
              <a:rPr lang="en-US" sz="3200" dirty="0" smtClean="0"/>
              <a:t>t</a:t>
            </a:r>
            <a:r>
              <a:rPr lang="sq-AL" sz="3200" dirty="0" smtClean="0"/>
              <a:t>ë</a:t>
            </a:r>
            <a:r>
              <a:rPr lang="en-US" sz="3200" dirty="0" smtClean="0"/>
              <a:t> </a:t>
            </a:r>
            <a:r>
              <a:rPr lang="en-US" sz="3200" dirty="0" err="1" smtClean="0"/>
              <a:t>ndryshme</a:t>
            </a:r>
            <a:r>
              <a:rPr lang="en-US" sz="3200" smtClean="0"/>
              <a:t> </a:t>
            </a:r>
            <a:r>
              <a:rPr lang="en-US" sz="3200" smtClean="0"/>
              <a:t>.</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imagesCABKMJKN.jpg"/>
          <p:cNvPicPr>
            <a:picLocks noGrp="1" noChangeAspect="1"/>
          </p:cNvPicPr>
          <p:nvPr>
            <p:ph idx="1"/>
          </p:nvPr>
        </p:nvPicPr>
        <p:blipFill>
          <a:blip r:embed="rId3"/>
          <a:stretch>
            <a:fillRect/>
          </a:stretch>
        </p:blipFill>
        <p:spPr>
          <a:xfrm>
            <a:off x="457200" y="1600200"/>
            <a:ext cx="7467601" cy="46482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energjia-alternative.jpg"/>
          <p:cNvPicPr>
            <a:picLocks noGrp="1" noChangeAspect="1"/>
          </p:cNvPicPr>
          <p:nvPr>
            <p:ph idx="1"/>
          </p:nvPr>
        </p:nvPicPr>
        <p:blipFill>
          <a:blip r:embed="rId2"/>
          <a:stretch>
            <a:fillRect/>
          </a:stretch>
        </p:blipFill>
        <p:spPr>
          <a:xfrm>
            <a:off x="609600" y="1676400"/>
            <a:ext cx="7010400"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imagesCARO5EK3.jpg"/>
          <p:cNvPicPr>
            <a:picLocks noGrp="1" noChangeAspect="1"/>
          </p:cNvPicPr>
          <p:nvPr>
            <p:ph idx="1"/>
          </p:nvPr>
        </p:nvPicPr>
        <p:blipFill>
          <a:blip r:embed="rId2"/>
          <a:stretch>
            <a:fillRect/>
          </a:stretch>
        </p:blipFill>
        <p:spPr>
          <a:xfrm>
            <a:off x="762000" y="1600200"/>
            <a:ext cx="7010399" cy="46482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image_1348238879419380.jpg"/>
          <p:cNvPicPr>
            <a:picLocks noGrp="1" noChangeAspect="1"/>
          </p:cNvPicPr>
          <p:nvPr>
            <p:ph idx="1"/>
          </p:nvPr>
        </p:nvPicPr>
        <p:blipFill>
          <a:blip r:embed="rId2"/>
          <a:stretch>
            <a:fillRect/>
          </a:stretch>
        </p:blipFill>
        <p:spPr>
          <a:xfrm>
            <a:off x="457201" y="1609725"/>
            <a:ext cx="7315199" cy="484663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533400"/>
            <a:ext cx="5105400" cy="2868168"/>
          </a:xfrm>
        </p:spPr>
        <p:txBody>
          <a:bodyPr/>
          <a:lstStyle/>
          <a:p>
            <a:r>
              <a:rPr lang="en-US" dirty="0" smtClean="0"/>
              <a:t>        </a:t>
            </a:r>
            <a:endParaRPr lang="en-US" dirty="0"/>
          </a:p>
        </p:txBody>
      </p:sp>
      <p:sp>
        <p:nvSpPr>
          <p:cNvPr id="10" name="Subtitle 9"/>
          <p:cNvSpPr>
            <a:spLocks noGrp="1"/>
          </p:cNvSpPr>
          <p:nvPr>
            <p:ph type="subTitle" idx="1"/>
          </p:nvPr>
        </p:nvSpPr>
        <p:spPr>
          <a:xfrm>
            <a:off x="1524000" y="0"/>
            <a:ext cx="7620000" cy="6858000"/>
          </a:xfrm>
        </p:spPr>
        <p:txBody>
          <a:bodyPr>
            <a:normAutofit/>
          </a:bodyPr>
          <a:lstStyle/>
          <a:p>
            <a:r>
              <a:rPr lang="en-US" sz="2800" dirty="0" err="1" smtClean="0"/>
              <a:t>Punuan</a:t>
            </a:r>
            <a:r>
              <a:rPr lang="en-US" sz="2800" dirty="0" smtClean="0"/>
              <a:t>:</a:t>
            </a:r>
          </a:p>
          <a:p>
            <a:r>
              <a:rPr lang="en-US" sz="2800" dirty="0" smtClean="0"/>
              <a:t>1.SABERGJANE </a:t>
            </a:r>
          </a:p>
          <a:p>
            <a:r>
              <a:rPr lang="en-US" sz="2800" dirty="0" smtClean="0"/>
              <a:t>PECI</a:t>
            </a:r>
          </a:p>
          <a:p>
            <a:r>
              <a:rPr lang="en-US" sz="2800" dirty="0" smtClean="0"/>
              <a:t>2.ANILA JONUZI </a:t>
            </a:r>
          </a:p>
          <a:p>
            <a:r>
              <a:rPr lang="en-US" sz="2800" dirty="0" smtClean="0"/>
              <a:t>3.ARBENITA  ALIU</a:t>
            </a:r>
          </a:p>
          <a:p>
            <a:r>
              <a:rPr lang="en-US" sz="2800" dirty="0" smtClean="0"/>
              <a:t>4.DEA BOSHNJAKU</a:t>
            </a:r>
          </a:p>
          <a:p>
            <a:r>
              <a:rPr lang="en-US" sz="2800" dirty="0" smtClean="0"/>
              <a:t>5.BENITA RAMA </a:t>
            </a:r>
          </a:p>
          <a:p>
            <a:r>
              <a:rPr lang="en-US" sz="2800" dirty="0" err="1" smtClean="0"/>
              <a:t>Klasa</a:t>
            </a:r>
            <a:r>
              <a:rPr lang="en-US" sz="2800" dirty="0" smtClean="0"/>
              <a:t> IX-9</a:t>
            </a:r>
          </a:p>
          <a:p>
            <a:r>
              <a:rPr lang="en-US" sz="2800" dirty="0" err="1" smtClean="0"/>
              <a:t>Viti</a:t>
            </a:r>
            <a:r>
              <a:rPr lang="en-US" sz="2800" dirty="0" smtClean="0"/>
              <a:t> </a:t>
            </a:r>
            <a:r>
              <a:rPr lang="en-US" sz="2800" dirty="0" err="1" smtClean="0"/>
              <a:t>shkollor</a:t>
            </a:r>
            <a:r>
              <a:rPr lang="en-US" sz="2800" dirty="0" smtClean="0"/>
              <a:t> 2012/2013</a:t>
            </a:r>
          </a:p>
          <a:p>
            <a:r>
              <a:rPr lang="en-US" sz="2800" dirty="0" err="1" smtClean="0"/>
              <a:t>Ars:Muhamer</a:t>
            </a:r>
            <a:r>
              <a:rPr lang="en-US" sz="2800" dirty="0" smtClean="0"/>
              <a:t> </a:t>
            </a:r>
            <a:r>
              <a:rPr lang="en-US" sz="2800" dirty="0" err="1" smtClean="0"/>
              <a:t>Ujkani</a:t>
            </a:r>
            <a:r>
              <a:rPr lang="en-US" sz="2800" dirty="0" smtClean="0"/>
              <a:t> </a:t>
            </a:r>
          </a:p>
          <a:p>
            <a:r>
              <a:rPr lang="en-US" sz="2800" dirty="0" smtClean="0"/>
              <a:t> </a:t>
            </a:r>
          </a:p>
          <a:p>
            <a:r>
              <a:rPr lang="en-US" sz="2800" dirty="0" smtClean="0"/>
              <a:t> </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Hyrje</a:t>
            </a:r>
            <a:r>
              <a:rPr lang="en-US" dirty="0" smtClean="0"/>
              <a:t> </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t>Në</a:t>
            </a:r>
            <a:r>
              <a:rPr lang="en-US" dirty="0" smtClean="0"/>
              <a:t> </a:t>
            </a:r>
            <a:r>
              <a:rPr lang="en-US" dirty="0" err="1" smtClean="0"/>
              <a:t>termocentrale</a:t>
            </a:r>
            <a:r>
              <a:rPr lang="en-US" dirty="0" smtClean="0"/>
              <a:t> </a:t>
            </a:r>
            <a:r>
              <a:rPr lang="en-US" dirty="0" err="1" smtClean="0"/>
              <a:t>si</a:t>
            </a:r>
            <a:r>
              <a:rPr lang="en-US" dirty="0" smtClean="0"/>
              <a:t> </a:t>
            </a:r>
            <a:r>
              <a:rPr lang="en-US" dirty="0" err="1" smtClean="0"/>
              <a:t>lëndë</a:t>
            </a:r>
            <a:r>
              <a:rPr lang="en-US" dirty="0" smtClean="0"/>
              <a:t> </a:t>
            </a:r>
            <a:r>
              <a:rPr lang="en-US" dirty="0" err="1" smtClean="0"/>
              <a:t>djegëse</a:t>
            </a:r>
            <a:r>
              <a:rPr lang="en-US" dirty="0" smtClean="0"/>
              <a:t> </a:t>
            </a:r>
            <a:r>
              <a:rPr lang="en-US" dirty="0" err="1" smtClean="0"/>
              <a:t>përdoret</a:t>
            </a:r>
            <a:r>
              <a:rPr lang="en-US" dirty="0" smtClean="0"/>
              <a:t> </a:t>
            </a:r>
            <a:r>
              <a:rPr lang="en-US" dirty="0" err="1" smtClean="0"/>
              <a:t>thëngjilli</a:t>
            </a:r>
            <a:r>
              <a:rPr lang="en-US" dirty="0" smtClean="0"/>
              <a:t>, </a:t>
            </a:r>
            <a:r>
              <a:rPr lang="en-US" dirty="0" err="1" smtClean="0"/>
              <a:t>vajguri</a:t>
            </a:r>
            <a:r>
              <a:rPr lang="en-US" dirty="0" smtClean="0"/>
              <a:t> </a:t>
            </a:r>
            <a:r>
              <a:rPr lang="en-US" dirty="0" err="1" smtClean="0"/>
              <a:t>ose</a:t>
            </a:r>
            <a:r>
              <a:rPr lang="en-US" dirty="0" smtClean="0"/>
              <a:t> </a:t>
            </a:r>
            <a:r>
              <a:rPr lang="en-US" dirty="0" err="1" smtClean="0"/>
              <a:t>gazi</a:t>
            </a:r>
            <a:r>
              <a:rPr lang="en-US" dirty="0" smtClean="0"/>
              <a:t> </a:t>
            </a:r>
            <a:r>
              <a:rPr lang="en-US" dirty="0" err="1" smtClean="0"/>
              <a:t>natyror</a:t>
            </a:r>
            <a:r>
              <a:rPr lang="en-US" dirty="0" smtClean="0"/>
              <a:t>. </a:t>
            </a:r>
            <a:r>
              <a:rPr lang="en-US" dirty="0" err="1" smtClean="0"/>
              <a:t>Në</a:t>
            </a:r>
            <a:r>
              <a:rPr lang="en-US" dirty="0" smtClean="0"/>
              <a:t> </a:t>
            </a:r>
            <a:r>
              <a:rPr lang="en-US" dirty="0" err="1" smtClean="0"/>
              <a:t>fillim</a:t>
            </a:r>
            <a:r>
              <a:rPr lang="en-US" dirty="0" smtClean="0"/>
              <a:t> </a:t>
            </a:r>
            <a:r>
              <a:rPr lang="en-US" dirty="0" err="1" smtClean="0"/>
              <a:t>si</a:t>
            </a:r>
            <a:r>
              <a:rPr lang="en-US" dirty="0" smtClean="0"/>
              <a:t> </a:t>
            </a:r>
            <a:r>
              <a:rPr lang="en-US" dirty="0" err="1" smtClean="0"/>
              <a:t>lëndë</a:t>
            </a:r>
            <a:r>
              <a:rPr lang="en-US" dirty="0" smtClean="0"/>
              <a:t> </a:t>
            </a:r>
            <a:r>
              <a:rPr lang="en-US" dirty="0" err="1" smtClean="0"/>
              <a:t>djegëse</a:t>
            </a:r>
            <a:r>
              <a:rPr lang="en-US" dirty="0" smtClean="0"/>
              <a:t> </a:t>
            </a:r>
            <a:r>
              <a:rPr lang="en-US" dirty="0" err="1" smtClean="0"/>
              <a:t>është</a:t>
            </a:r>
            <a:r>
              <a:rPr lang="en-US" dirty="0" smtClean="0"/>
              <a:t> </a:t>
            </a:r>
            <a:r>
              <a:rPr lang="en-US" dirty="0" err="1" smtClean="0"/>
              <a:t>përdorur</a:t>
            </a:r>
            <a:r>
              <a:rPr lang="en-US" dirty="0" smtClean="0"/>
              <a:t> </a:t>
            </a:r>
            <a:r>
              <a:rPr lang="en-US" dirty="0" err="1" smtClean="0"/>
              <a:t>vajguri</a:t>
            </a:r>
            <a:r>
              <a:rPr lang="en-US" dirty="0" smtClean="0"/>
              <a:t> </a:t>
            </a:r>
            <a:r>
              <a:rPr lang="en-US" dirty="0" err="1" smtClean="0"/>
              <a:t>por</a:t>
            </a:r>
            <a:r>
              <a:rPr lang="en-US" dirty="0" smtClean="0"/>
              <a:t> me </a:t>
            </a:r>
            <a:r>
              <a:rPr lang="en-US" dirty="0" err="1" smtClean="0"/>
              <a:t>rritjen</a:t>
            </a:r>
            <a:r>
              <a:rPr lang="en-US" dirty="0" smtClean="0"/>
              <a:t> e </a:t>
            </a:r>
            <a:r>
              <a:rPr lang="en-US" dirty="0" err="1" smtClean="0"/>
              <a:t>konsumimit</a:t>
            </a:r>
            <a:r>
              <a:rPr lang="en-US" dirty="0" smtClean="0"/>
              <a:t> </a:t>
            </a:r>
            <a:r>
              <a:rPr lang="en-US" dirty="0" err="1" smtClean="0"/>
              <a:t>të</a:t>
            </a:r>
            <a:r>
              <a:rPr lang="en-US" dirty="0" smtClean="0"/>
              <a:t> </a:t>
            </a:r>
            <a:r>
              <a:rPr lang="en-US" dirty="0" err="1" smtClean="0"/>
              <a:t>benzinës</a:t>
            </a:r>
            <a:r>
              <a:rPr lang="en-US" dirty="0" smtClean="0"/>
              <a:t> </a:t>
            </a:r>
            <a:r>
              <a:rPr lang="en-US" dirty="0" err="1" smtClean="0"/>
              <a:t>për</a:t>
            </a:r>
            <a:r>
              <a:rPr lang="en-US" dirty="0" smtClean="0"/>
              <a:t> </a:t>
            </a:r>
            <a:r>
              <a:rPr lang="en-US" dirty="0" err="1" smtClean="0"/>
              <a:t>automobila</a:t>
            </a:r>
            <a:r>
              <a:rPr lang="en-US" dirty="0" smtClean="0"/>
              <a:t> </a:t>
            </a:r>
            <a:r>
              <a:rPr lang="en-US" dirty="0" err="1" smtClean="0"/>
              <a:t>por</a:t>
            </a:r>
            <a:r>
              <a:rPr lang="en-US" dirty="0" smtClean="0"/>
              <a:t> me </a:t>
            </a:r>
            <a:r>
              <a:rPr lang="en-US" dirty="0" err="1" smtClean="0"/>
              <a:t>rritjen</a:t>
            </a:r>
            <a:r>
              <a:rPr lang="en-US" dirty="0" smtClean="0"/>
              <a:t> e </a:t>
            </a:r>
            <a:r>
              <a:rPr lang="en-US" dirty="0" err="1" smtClean="0"/>
              <a:t>çmimit</a:t>
            </a:r>
            <a:r>
              <a:rPr lang="en-US" dirty="0" smtClean="0"/>
              <a:t> </a:t>
            </a:r>
            <a:r>
              <a:rPr lang="en-US" dirty="0" err="1" smtClean="0"/>
              <a:t>kjo</a:t>
            </a:r>
            <a:r>
              <a:rPr lang="en-US" dirty="0" smtClean="0"/>
              <a:t> </a:t>
            </a:r>
            <a:r>
              <a:rPr lang="en-US" dirty="0" err="1" smtClean="0"/>
              <a:t>doli</a:t>
            </a:r>
            <a:r>
              <a:rPr lang="en-US" dirty="0" smtClean="0"/>
              <a:t> </a:t>
            </a:r>
            <a:r>
              <a:rPr lang="en-US" dirty="0" err="1" smtClean="0"/>
              <a:t>nga</a:t>
            </a:r>
            <a:r>
              <a:rPr lang="en-US" dirty="0" smtClean="0"/>
              <a:t> </a:t>
            </a:r>
            <a:r>
              <a:rPr lang="en-US" dirty="0" err="1" smtClean="0"/>
              <a:t>përdorimi</a:t>
            </a:r>
            <a:r>
              <a:rPr lang="en-US" dirty="0" smtClean="0"/>
              <a:t>, </a:t>
            </a:r>
            <a:r>
              <a:rPr lang="en-US" dirty="0" err="1" smtClean="0"/>
              <a:t>kurse</a:t>
            </a:r>
            <a:r>
              <a:rPr lang="en-US" dirty="0" smtClean="0"/>
              <a:t> sot </a:t>
            </a:r>
            <a:r>
              <a:rPr lang="en-US" dirty="0" err="1" smtClean="0"/>
              <a:t>përdorim</a:t>
            </a:r>
            <a:r>
              <a:rPr lang="en-US" dirty="0" smtClean="0"/>
              <a:t> </a:t>
            </a:r>
            <a:r>
              <a:rPr lang="en-US" dirty="0" err="1" smtClean="0"/>
              <a:t>të</a:t>
            </a:r>
            <a:r>
              <a:rPr lang="en-US" dirty="0" smtClean="0"/>
              <a:t> </a:t>
            </a:r>
            <a:r>
              <a:rPr lang="en-US" dirty="0" err="1" smtClean="0"/>
              <a:t>madh</a:t>
            </a:r>
            <a:r>
              <a:rPr lang="en-US" dirty="0" smtClean="0"/>
              <a:t> ka </a:t>
            </a:r>
            <a:r>
              <a:rPr lang="en-US" dirty="0" err="1" smtClean="0"/>
              <a:t>gazi</a:t>
            </a:r>
            <a:r>
              <a:rPr lang="en-US" dirty="0" smtClean="0"/>
              <a:t> </a:t>
            </a:r>
            <a:r>
              <a:rPr lang="en-US" dirty="0" err="1" smtClean="0"/>
              <a:t>natyror</a:t>
            </a:r>
            <a:r>
              <a:rPr lang="en-US" dirty="0" smtClean="0"/>
              <a:t> </a:t>
            </a:r>
            <a:r>
              <a:rPr lang="en-US" dirty="0" err="1" smtClean="0"/>
              <a:t>sepse</a:t>
            </a:r>
            <a:r>
              <a:rPr lang="en-US" dirty="0" smtClean="0"/>
              <a:t> </a:t>
            </a:r>
            <a:r>
              <a:rPr lang="en-US" dirty="0" err="1" smtClean="0"/>
              <a:t>prodhimi</a:t>
            </a:r>
            <a:r>
              <a:rPr lang="en-US" dirty="0" smtClean="0"/>
              <a:t> </a:t>
            </a:r>
            <a:r>
              <a:rPr lang="en-US" dirty="0" err="1" smtClean="0"/>
              <a:t>i</a:t>
            </a:r>
            <a:r>
              <a:rPr lang="en-US" dirty="0" smtClean="0"/>
              <a:t> </a:t>
            </a:r>
            <a:r>
              <a:rPr lang="en-US" dirty="0" err="1" smtClean="0"/>
              <a:t>dioksidit</a:t>
            </a:r>
            <a:r>
              <a:rPr lang="en-US" dirty="0" smtClean="0"/>
              <a:t> </a:t>
            </a:r>
            <a:r>
              <a:rPr lang="en-US" dirty="0" err="1" smtClean="0"/>
              <a:t>të</a:t>
            </a:r>
            <a:r>
              <a:rPr lang="en-US" dirty="0" smtClean="0"/>
              <a:t> </a:t>
            </a:r>
            <a:r>
              <a:rPr lang="en-US" dirty="0" err="1" smtClean="0"/>
              <a:t>sulfurit</a:t>
            </a:r>
            <a:r>
              <a:rPr lang="en-US" dirty="0" smtClean="0"/>
              <a:t>, </a:t>
            </a:r>
            <a:r>
              <a:rPr lang="en-US" dirty="0" err="1" smtClean="0"/>
              <a:t>shirave</a:t>
            </a:r>
            <a:r>
              <a:rPr lang="en-US" dirty="0" smtClean="0"/>
              <a:t> </a:t>
            </a:r>
            <a:r>
              <a:rPr lang="en-US" dirty="0" err="1" smtClean="0"/>
              <a:t>acidike</a:t>
            </a:r>
            <a:r>
              <a:rPr lang="en-US" dirty="0" smtClean="0"/>
              <a:t> </a:t>
            </a:r>
            <a:r>
              <a:rPr lang="en-US" dirty="0" err="1" smtClean="0"/>
              <a:t>dhe</a:t>
            </a:r>
            <a:r>
              <a:rPr lang="en-US" dirty="0" smtClean="0"/>
              <a:t> </a:t>
            </a:r>
            <a:r>
              <a:rPr lang="en-US" dirty="0" err="1" smtClean="0"/>
              <a:t>trajtimi</a:t>
            </a:r>
            <a:r>
              <a:rPr lang="en-US" dirty="0" smtClean="0"/>
              <a:t> </a:t>
            </a:r>
            <a:r>
              <a:rPr lang="en-US" dirty="0" err="1" smtClean="0"/>
              <a:t>i</a:t>
            </a:r>
            <a:r>
              <a:rPr lang="en-US" dirty="0" smtClean="0"/>
              <a:t> </a:t>
            </a:r>
            <a:r>
              <a:rPr lang="en-US" dirty="0" err="1" smtClean="0"/>
              <a:t>hirit</a:t>
            </a:r>
            <a:r>
              <a:rPr lang="en-US" dirty="0" smtClean="0"/>
              <a:t> </a:t>
            </a:r>
            <a:r>
              <a:rPr lang="en-US" dirty="0" err="1" smtClean="0"/>
              <a:t>nuk</a:t>
            </a:r>
            <a:r>
              <a:rPr lang="en-US" dirty="0" smtClean="0"/>
              <a:t> </a:t>
            </a:r>
            <a:r>
              <a:rPr lang="en-US" dirty="0" err="1" smtClean="0"/>
              <a:t>shfaqin</a:t>
            </a:r>
            <a:r>
              <a:rPr lang="en-US" dirty="0" smtClean="0"/>
              <a:t> problem </a:t>
            </a:r>
            <a:r>
              <a:rPr lang="en-US" dirty="0" err="1" smtClean="0"/>
              <a:t>dhe</a:t>
            </a:r>
            <a:r>
              <a:rPr lang="en-US" dirty="0" smtClean="0"/>
              <a:t> </a:t>
            </a:r>
            <a:r>
              <a:rPr lang="en-US" dirty="0" err="1" smtClean="0"/>
              <a:t>për</a:t>
            </a:r>
            <a:r>
              <a:rPr lang="en-US" dirty="0" smtClean="0"/>
              <a:t> </a:t>
            </a:r>
            <a:r>
              <a:rPr lang="en-US" dirty="0" err="1" smtClean="0"/>
              <a:t>ambientin</a:t>
            </a:r>
            <a:r>
              <a:rPr lang="en-US" dirty="0" smtClean="0"/>
              <a:t> </a:t>
            </a:r>
            <a:r>
              <a:rPr lang="en-US" dirty="0" err="1" smtClean="0"/>
              <a:t>është</a:t>
            </a:r>
            <a:r>
              <a:rPr lang="en-US" dirty="0" smtClean="0"/>
              <a:t> </a:t>
            </a:r>
            <a:r>
              <a:rPr lang="en-US" dirty="0" err="1" smtClean="0"/>
              <a:t>shumë</a:t>
            </a:r>
            <a:r>
              <a:rPr lang="en-US" dirty="0" smtClean="0"/>
              <a:t> </a:t>
            </a:r>
            <a:r>
              <a:rPr lang="en-US" dirty="0" err="1" smtClean="0"/>
              <a:t>më</a:t>
            </a:r>
            <a:r>
              <a:rPr lang="en-US" dirty="0" smtClean="0"/>
              <a:t> </a:t>
            </a:r>
            <a:r>
              <a:rPr lang="en-US" dirty="0" err="1" smtClean="0"/>
              <a:t>mirë</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1295400"/>
          </a:xfrm>
        </p:spPr>
        <p:txBody>
          <a:bodyPr/>
          <a:lstStyle/>
          <a:p>
            <a:r>
              <a:rPr lang="en-US" dirty="0" err="1" smtClean="0"/>
              <a:t>Gjeneratori</a:t>
            </a:r>
            <a:r>
              <a:rPr lang="en-US" dirty="0" smtClean="0"/>
              <a:t> </a:t>
            </a:r>
            <a:r>
              <a:rPr lang="en-US" dirty="0" err="1" smtClean="0"/>
              <a:t>elektrik</a:t>
            </a:r>
            <a:r>
              <a:rPr lang="en-US" dirty="0" smtClean="0"/>
              <a:t> </a:t>
            </a:r>
            <a:endParaRPr lang="en-US" dirty="0"/>
          </a:p>
        </p:txBody>
      </p:sp>
      <p:pic>
        <p:nvPicPr>
          <p:cNvPr id="4" name="Content Placeholder 7" descr="electric-generator (2).jpg"/>
          <p:cNvPicPr>
            <a:picLocks noGrp="1" noChangeAspect="1"/>
          </p:cNvPicPr>
          <p:nvPr>
            <p:ph idx="1"/>
          </p:nvPr>
        </p:nvPicPr>
        <p:blipFill>
          <a:blip r:embed="rId2"/>
          <a:stretch>
            <a:fillRect/>
          </a:stretch>
        </p:blipFill>
        <p:spPr>
          <a:xfrm>
            <a:off x="457200" y="1620044"/>
            <a:ext cx="7239000" cy="4826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239000" cy="1143000"/>
          </a:xfrm>
        </p:spPr>
        <p:txBody>
          <a:bodyPr/>
          <a:lstStyle/>
          <a:p>
            <a:r>
              <a:rPr lang="en-US" dirty="0" smtClean="0"/>
              <a:t>.</a:t>
            </a:r>
            <a:endParaRPr lang="en-US" dirty="0"/>
          </a:p>
        </p:txBody>
      </p:sp>
      <p:sp>
        <p:nvSpPr>
          <p:cNvPr id="9" name="Content Placeholder 8"/>
          <p:cNvSpPr>
            <a:spLocks noGrp="1"/>
          </p:cNvSpPr>
          <p:nvPr>
            <p:ph idx="1"/>
          </p:nvPr>
        </p:nvSpPr>
        <p:spPr>
          <a:xfrm>
            <a:off x="457200" y="304800"/>
            <a:ext cx="7239000" cy="6150936"/>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n-US" sz="4000" dirty="0" err="1" smtClean="0"/>
              <a:t>Gjeneratori</a:t>
            </a:r>
            <a:r>
              <a:rPr lang="en-US" sz="4000" dirty="0" smtClean="0"/>
              <a:t> </a:t>
            </a:r>
            <a:r>
              <a:rPr lang="en-US" sz="4000" dirty="0" err="1" smtClean="0"/>
              <a:t>dhe</a:t>
            </a:r>
            <a:r>
              <a:rPr lang="en-US" sz="4000" dirty="0" smtClean="0"/>
              <a:t> turbine </a:t>
            </a:r>
            <a:r>
              <a:rPr lang="en-US" sz="4000" dirty="0" err="1" smtClean="0"/>
              <a:t>janë</a:t>
            </a:r>
            <a:r>
              <a:rPr lang="en-US" sz="4000" dirty="0" smtClean="0"/>
              <a:t> </a:t>
            </a:r>
            <a:r>
              <a:rPr lang="en-US" sz="4000" dirty="0" err="1" smtClean="0"/>
              <a:t>të</a:t>
            </a:r>
            <a:r>
              <a:rPr lang="en-US" sz="4000" dirty="0" smtClean="0"/>
              <a:t> </a:t>
            </a:r>
            <a:r>
              <a:rPr lang="en-US" sz="4000" dirty="0" err="1" smtClean="0"/>
              <a:t>montuara</a:t>
            </a:r>
            <a:r>
              <a:rPr lang="en-US" sz="4000" dirty="0" smtClean="0"/>
              <a:t> </a:t>
            </a:r>
            <a:r>
              <a:rPr lang="en-US" sz="4000" dirty="0" err="1" smtClean="0"/>
              <a:t>në</a:t>
            </a:r>
            <a:r>
              <a:rPr lang="en-US" sz="4000" dirty="0" smtClean="0"/>
              <a:t> </a:t>
            </a:r>
            <a:r>
              <a:rPr lang="en-US" sz="4000" dirty="0" err="1" smtClean="0"/>
              <a:t>një</a:t>
            </a:r>
            <a:r>
              <a:rPr lang="en-US" sz="4000" dirty="0" smtClean="0"/>
              <a:t> </a:t>
            </a:r>
            <a:r>
              <a:rPr lang="en-US" sz="4000" dirty="0" err="1" smtClean="0"/>
              <a:t>bazament</a:t>
            </a:r>
            <a:r>
              <a:rPr lang="en-US" sz="4000" dirty="0" smtClean="0"/>
              <a:t> </a:t>
            </a:r>
            <a:r>
              <a:rPr lang="en-US" sz="4000" dirty="0" err="1" smtClean="0"/>
              <a:t>dhe</a:t>
            </a:r>
            <a:r>
              <a:rPr lang="en-US" sz="4000" dirty="0" smtClean="0"/>
              <a:t> </a:t>
            </a:r>
            <a:r>
              <a:rPr lang="en-US" sz="4000" dirty="0" err="1" smtClean="0"/>
              <a:t>janë</a:t>
            </a:r>
            <a:r>
              <a:rPr lang="en-US" sz="4000" dirty="0" smtClean="0"/>
              <a:t> </a:t>
            </a:r>
            <a:r>
              <a:rPr lang="en-US" sz="4000" dirty="0" err="1" smtClean="0"/>
              <a:t>të</a:t>
            </a:r>
            <a:r>
              <a:rPr lang="en-US" sz="4000" dirty="0" smtClean="0"/>
              <a:t> </a:t>
            </a:r>
            <a:r>
              <a:rPr lang="en-US" sz="4000" dirty="0" err="1" smtClean="0"/>
              <a:t>lidhura</a:t>
            </a:r>
            <a:r>
              <a:rPr lang="en-US" sz="4000" dirty="0" smtClean="0"/>
              <a:t> </a:t>
            </a:r>
            <a:r>
              <a:rPr lang="en-US" sz="4000" dirty="0" err="1" smtClean="0"/>
              <a:t>në</a:t>
            </a:r>
            <a:r>
              <a:rPr lang="en-US" sz="4000" dirty="0" smtClean="0"/>
              <a:t> </a:t>
            </a:r>
            <a:r>
              <a:rPr lang="en-US" sz="4000" dirty="0" err="1" smtClean="0"/>
              <a:t>një</a:t>
            </a:r>
            <a:r>
              <a:rPr lang="en-US" sz="4000" dirty="0" smtClean="0"/>
              <a:t> </a:t>
            </a:r>
            <a:r>
              <a:rPr lang="en-US" sz="4000" dirty="0" err="1" smtClean="0"/>
              <a:t>bosht</a:t>
            </a:r>
            <a:r>
              <a:rPr lang="en-US" sz="4000" dirty="0" smtClean="0"/>
              <a:t>. </a:t>
            </a:r>
            <a:r>
              <a:rPr lang="en-US" sz="4000" dirty="0" err="1" smtClean="0"/>
              <a:t>Statori</a:t>
            </a:r>
            <a:r>
              <a:rPr lang="en-US" sz="4000" dirty="0" smtClean="0"/>
              <a:t> I </a:t>
            </a:r>
            <a:r>
              <a:rPr lang="en-US" sz="4000" dirty="0" err="1" smtClean="0"/>
              <a:t>gjeneratorit</a:t>
            </a:r>
            <a:r>
              <a:rPr lang="en-US" sz="4000" dirty="0" smtClean="0"/>
              <a:t> e ka </a:t>
            </a:r>
            <a:r>
              <a:rPr lang="en-US" sz="4000" dirty="0" err="1" smtClean="0"/>
              <a:t>bërthamën</a:t>
            </a:r>
            <a:r>
              <a:rPr lang="en-US" sz="4000" dirty="0" smtClean="0"/>
              <a:t> </a:t>
            </a:r>
            <a:r>
              <a:rPr lang="en-US" sz="4000" dirty="0" err="1" smtClean="0"/>
              <a:t>nga</a:t>
            </a:r>
            <a:r>
              <a:rPr lang="en-US" sz="4000" dirty="0" smtClean="0"/>
              <a:t> </a:t>
            </a:r>
            <a:r>
              <a:rPr lang="en-US" sz="4000" dirty="0" err="1" smtClean="0"/>
              <a:t>fletat</a:t>
            </a:r>
            <a:r>
              <a:rPr lang="en-US" sz="4000" dirty="0" smtClean="0"/>
              <a:t> e </a:t>
            </a:r>
            <a:r>
              <a:rPr lang="en-US" sz="4000" dirty="0" err="1" smtClean="0"/>
              <a:t>çelikut</a:t>
            </a:r>
            <a:r>
              <a:rPr lang="en-US" sz="4000" dirty="0" smtClean="0"/>
              <a:t> me </a:t>
            </a:r>
            <a:r>
              <a:rPr lang="en-US" sz="4000" dirty="0" err="1" smtClean="0"/>
              <a:t>lugje</a:t>
            </a:r>
            <a:r>
              <a:rPr lang="en-US" sz="4000" dirty="0" smtClean="0"/>
              <a:t>. </a:t>
            </a:r>
            <a:r>
              <a:rPr lang="en-US" sz="4000" dirty="0" err="1" smtClean="0"/>
              <a:t>Mbështjellat</a:t>
            </a:r>
            <a:r>
              <a:rPr lang="en-US" sz="4000" dirty="0" smtClean="0"/>
              <a:t> </a:t>
            </a:r>
            <a:r>
              <a:rPr lang="en-US" sz="4000" dirty="0" err="1" smtClean="0"/>
              <a:t>trefazore</a:t>
            </a:r>
            <a:r>
              <a:rPr lang="en-US" sz="4000" dirty="0" smtClean="0"/>
              <a:t> </a:t>
            </a:r>
            <a:r>
              <a:rPr lang="en-US" sz="4000" dirty="0" err="1" smtClean="0"/>
              <a:t>janë</a:t>
            </a:r>
            <a:r>
              <a:rPr lang="en-US" sz="4000" dirty="0" smtClean="0"/>
              <a:t> </a:t>
            </a:r>
            <a:r>
              <a:rPr lang="en-US" sz="4000" dirty="0" err="1" smtClean="0"/>
              <a:t>të</a:t>
            </a:r>
            <a:r>
              <a:rPr lang="en-US" sz="4000" dirty="0" smtClean="0"/>
              <a:t> </a:t>
            </a:r>
            <a:r>
              <a:rPr lang="en-US" sz="4000" dirty="0" err="1" smtClean="0"/>
              <a:t>vendosura</a:t>
            </a:r>
            <a:r>
              <a:rPr lang="en-US" sz="4000" dirty="0" smtClean="0"/>
              <a:t> </a:t>
            </a:r>
            <a:r>
              <a:rPr lang="en-US" sz="4000" dirty="0" err="1" smtClean="0"/>
              <a:t>në</a:t>
            </a:r>
            <a:r>
              <a:rPr lang="en-US" sz="4000" dirty="0" smtClean="0"/>
              <a:t> </a:t>
            </a:r>
            <a:r>
              <a:rPr lang="en-US" sz="4000" dirty="0" err="1" smtClean="0"/>
              <a:t>këto</a:t>
            </a:r>
            <a:r>
              <a:rPr lang="en-US" sz="4000" dirty="0" smtClean="0"/>
              <a:t> </a:t>
            </a:r>
            <a:r>
              <a:rPr lang="en-US" sz="4000" dirty="0" err="1" smtClean="0"/>
              <a:t>lugje</a:t>
            </a:r>
            <a:r>
              <a:rPr lang="en-US" sz="4000" dirty="0" smtClean="0"/>
              <a:t>. Te </a:t>
            </a:r>
            <a:r>
              <a:rPr lang="en-US" sz="4000" dirty="0" err="1" smtClean="0"/>
              <a:t>gjeneratorët</a:t>
            </a:r>
            <a:r>
              <a:rPr lang="en-US" sz="4000" dirty="0" smtClean="0"/>
              <a:t> e </a:t>
            </a:r>
            <a:r>
              <a:rPr lang="en-US" sz="4000" dirty="0" err="1" smtClean="0"/>
              <a:t>mëdhenj</a:t>
            </a:r>
            <a:r>
              <a:rPr lang="en-US" sz="4000" dirty="0" smtClean="0"/>
              <a:t> </a:t>
            </a:r>
            <a:r>
              <a:rPr lang="en-US" sz="4000" dirty="0" err="1" smtClean="0"/>
              <a:t>mbështjellat</a:t>
            </a:r>
            <a:r>
              <a:rPr lang="en-US" sz="4000" dirty="0" smtClean="0"/>
              <a:t> </a:t>
            </a:r>
            <a:r>
              <a:rPr lang="en-US" sz="4000" dirty="0" err="1" smtClean="0"/>
              <a:t>janë</a:t>
            </a:r>
            <a:r>
              <a:rPr lang="en-US" sz="4000" dirty="0" smtClean="0"/>
              <a:t> </a:t>
            </a:r>
            <a:r>
              <a:rPr lang="en-US" sz="4000" dirty="0" err="1" smtClean="0"/>
              <a:t>të</a:t>
            </a:r>
            <a:r>
              <a:rPr lang="en-US" sz="4000" dirty="0" smtClean="0"/>
              <a:t> </a:t>
            </a:r>
            <a:r>
              <a:rPr lang="en-US" sz="4000" dirty="0" err="1" smtClean="0"/>
              <a:t>lidhura</a:t>
            </a:r>
            <a:r>
              <a:rPr lang="en-US" sz="4000" dirty="0" smtClean="0"/>
              <a:t> </a:t>
            </a:r>
            <a:r>
              <a:rPr lang="en-US" sz="4000" dirty="0" err="1" smtClean="0"/>
              <a:t>yll</a:t>
            </a:r>
            <a:r>
              <a:rPr lang="en-US" sz="4000" dirty="0" smtClean="0"/>
              <a:t> (Y). </a:t>
            </a:r>
            <a:r>
              <a:rPr lang="en-US" sz="4000" dirty="0" err="1" smtClean="0"/>
              <a:t>Mbështjellat</a:t>
            </a:r>
            <a:r>
              <a:rPr lang="en-US" sz="4000" dirty="0" smtClean="0"/>
              <a:t> </a:t>
            </a:r>
            <a:r>
              <a:rPr lang="en-US" sz="4000" dirty="0" err="1" smtClean="0"/>
              <a:t>janë</a:t>
            </a:r>
            <a:r>
              <a:rPr lang="en-US" sz="4000" dirty="0" smtClean="0"/>
              <a:t> </a:t>
            </a:r>
            <a:r>
              <a:rPr lang="en-US" sz="4000" dirty="0" err="1" smtClean="0"/>
              <a:t>nga</a:t>
            </a:r>
            <a:r>
              <a:rPr lang="en-US" sz="4000" dirty="0" smtClean="0"/>
              <a:t> </a:t>
            </a:r>
            <a:r>
              <a:rPr lang="en-US" sz="4000" dirty="0" err="1" smtClean="0"/>
              <a:t>shufrat</a:t>
            </a:r>
            <a:r>
              <a:rPr lang="en-US" sz="4000" dirty="0" smtClean="0"/>
              <a:t> e </a:t>
            </a:r>
            <a:r>
              <a:rPr lang="en-US" sz="4000" dirty="0" err="1" smtClean="0"/>
              <a:t>bakrit</a:t>
            </a:r>
            <a:r>
              <a:rPr lang="en-US" sz="4000" dirty="0" smtClean="0"/>
              <a:t> </a:t>
            </a:r>
            <a:r>
              <a:rPr lang="en-US" sz="4000" dirty="0" err="1" smtClean="0"/>
              <a:t>të</a:t>
            </a:r>
            <a:r>
              <a:rPr lang="en-US" sz="4000" dirty="0" smtClean="0"/>
              <a:t> </a:t>
            </a:r>
            <a:r>
              <a:rPr lang="en-US" sz="4000" dirty="0" err="1" smtClean="0"/>
              <a:t>izoluara</a:t>
            </a:r>
            <a:r>
              <a:rPr lang="en-US" sz="4000" dirty="0" smtClean="0"/>
              <a:t> me </a:t>
            </a:r>
            <a:r>
              <a:rPr lang="en-US" sz="4000" dirty="0" err="1" smtClean="0"/>
              <a:t>mika</a:t>
            </a:r>
            <a:r>
              <a:rPr lang="en-US" sz="4000" dirty="0" smtClean="0"/>
              <a:t>. </a:t>
            </a:r>
            <a:r>
              <a:rPr lang="en-US" sz="4000" dirty="0" err="1" smtClean="0"/>
              <a:t>Zakonisht</a:t>
            </a:r>
            <a:r>
              <a:rPr lang="en-US" sz="4000" dirty="0" smtClean="0"/>
              <a:t> </a:t>
            </a:r>
            <a:r>
              <a:rPr lang="en-US" sz="4000" dirty="0" err="1" smtClean="0"/>
              <a:t>në</a:t>
            </a:r>
            <a:r>
              <a:rPr lang="en-US" sz="4000" dirty="0" smtClean="0"/>
              <a:t> </a:t>
            </a:r>
            <a:r>
              <a:rPr lang="en-US" sz="4000" dirty="0" err="1" smtClean="0"/>
              <a:t>termocentralet</a:t>
            </a:r>
            <a:r>
              <a:rPr lang="en-US" sz="4000" dirty="0" smtClean="0"/>
              <a:t> </a:t>
            </a:r>
            <a:r>
              <a:rPr lang="en-US" sz="4000" dirty="0" err="1" smtClean="0"/>
              <a:t>përdoren</a:t>
            </a:r>
            <a:r>
              <a:rPr lang="en-US" sz="4000" dirty="0" smtClean="0"/>
              <a:t> </a:t>
            </a:r>
            <a:r>
              <a:rPr lang="en-US" sz="4000" dirty="0" err="1" smtClean="0"/>
              <a:t>gjeneratorët</a:t>
            </a:r>
            <a:r>
              <a:rPr lang="en-US" sz="4000" dirty="0" smtClean="0"/>
              <a:t> me rotor </a:t>
            </a:r>
            <a:r>
              <a:rPr lang="en-US" sz="4000" dirty="0" err="1" smtClean="0"/>
              <a:t>cilindrik</a:t>
            </a:r>
            <a:r>
              <a:rPr lang="en-US" sz="4000" dirty="0" smtClean="0"/>
              <a:t>, me </a:t>
            </a:r>
            <a:r>
              <a:rPr lang="en-US" sz="4000" dirty="0" err="1" smtClean="0"/>
              <a:t>shpejtësi</a:t>
            </a:r>
            <a:r>
              <a:rPr lang="en-US" sz="4000" dirty="0" smtClean="0"/>
              <a:t> </a:t>
            </a:r>
            <a:r>
              <a:rPr lang="en-US" sz="4000" dirty="0" err="1" smtClean="0"/>
              <a:t>të</a:t>
            </a:r>
            <a:r>
              <a:rPr lang="en-US" sz="4000" dirty="0" smtClean="0"/>
              <a:t> </a:t>
            </a:r>
            <a:r>
              <a:rPr lang="en-US" sz="4000" dirty="0" err="1" smtClean="0"/>
              <a:t>madhe</a:t>
            </a:r>
            <a:r>
              <a:rPr lang="en-US" sz="4000" dirty="0" smtClean="0"/>
              <a:t>, </a:t>
            </a:r>
            <a:r>
              <a:rPr lang="en-US" sz="4000" dirty="0" err="1" smtClean="0"/>
              <a:t>të</a:t>
            </a:r>
            <a:r>
              <a:rPr lang="en-US" sz="4000" dirty="0" smtClean="0"/>
              <a:t> </a:t>
            </a:r>
            <a:r>
              <a:rPr lang="en-US" sz="4000" dirty="0" err="1" smtClean="0"/>
              <a:t>cilët</a:t>
            </a:r>
            <a:r>
              <a:rPr lang="en-US" sz="4000" dirty="0" smtClean="0"/>
              <a:t> </a:t>
            </a:r>
            <a:r>
              <a:rPr lang="en-US" sz="4000" dirty="0" err="1" smtClean="0"/>
              <a:t>quhen</a:t>
            </a:r>
            <a:r>
              <a:rPr lang="en-US" sz="4000" dirty="0" smtClean="0"/>
              <a:t> </a:t>
            </a:r>
            <a:r>
              <a:rPr lang="en-US" sz="4000" dirty="0" err="1" smtClean="0"/>
              <a:t>turbogjenerator</a:t>
            </a:r>
            <a:r>
              <a:rPr lang="en-US" sz="4000" dirty="0" smtClean="0"/>
              <a:t>. </a:t>
            </a:r>
            <a:r>
              <a:rPr lang="en-US" sz="4000" dirty="0" err="1" smtClean="0"/>
              <a:t>Rotori</a:t>
            </a:r>
            <a:r>
              <a:rPr lang="en-US" sz="4000" dirty="0" smtClean="0"/>
              <a:t> </a:t>
            </a:r>
            <a:r>
              <a:rPr lang="en-US" sz="4000" dirty="0" err="1" smtClean="0"/>
              <a:t>cilindrik</a:t>
            </a:r>
            <a:r>
              <a:rPr lang="en-US" sz="4000" dirty="0" smtClean="0"/>
              <a:t> </a:t>
            </a:r>
            <a:r>
              <a:rPr lang="en-US" sz="4000" dirty="0" err="1" smtClean="0"/>
              <a:t>është</a:t>
            </a:r>
            <a:r>
              <a:rPr lang="en-US" sz="4000" dirty="0" smtClean="0"/>
              <a:t> </a:t>
            </a:r>
            <a:r>
              <a:rPr lang="en-US" sz="4000" dirty="0" err="1" smtClean="0"/>
              <a:t>nga</a:t>
            </a:r>
            <a:r>
              <a:rPr lang="en-US" sz="4000" dirty="0" smtClean="0"/>
              <a:t> </a:t>
            </a:r>
            <a:r>
              <a:rPr lang="en-US" sz="4000" dirty="0" err="1" smtClean="0"/>
              <a:t>çeliku</a:t>
            </a:r>
            <a:r>
              <a:rPr lang="en-US" sz="4000" dirty="0" smtClean="0"/>
              <a:t> me </a:t>
            </a:r>
            <a:r>
              <a:rPr lang="en-US" sz="4000" dirty="0" err="1" smtClean="0"/>
              <a:t>lugje</a:t>
            </a:r>
            <a:r>
              <a:rPr lang="en-US" sz="4000"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sz="2800" dirty="0" smtClean="0"/>
              <a:t>. </a:t>
            </a:r>
            <a:r>
              <a:rPr lang="en-US" sz="2800" dirty="0" err="1" smtClean="0"/>
              <a:t>Thuprat</a:t>
            </a:r>
            <a:r>
              <a:rPr lang="en-US" sz="2800" dirty="0" smtClean="0"/>
              <a:t> e </a:t>
            </a:r>
            <a:r>
              <a:rPr lang="en-US" sz="2800" dirty="0" err="1" smtClean="0"/>
              <a:t>izoluara</a:t>
            </a:r>
            <a:r>
              <a:rPr lang="en-US" sz="2800" dirty="0" smtClean="0"/>
              <a:t> </a:t>
            </a:r>
            <a:r>
              <a:rPr lang="en-US" sz="2800" dirty="0" err="1" smtClean="0"/>
              <a:t>të</a:t>
            </a:r>
            <a:r>
              <a:rPr lang="en-US" sz="2800" dirty="0" smtClean="0"/>
              <a:t> </a:t>
            </a:r>
            <a:r>
              <a:rPr lang="en-US" sz="2800" dirty="0" err="1" smtClean="0"/>
              <a:t>bakrit</a:t>
            </a:r>
            <a:r>
              <a:rPr lang="en-US" sz="2800" dirty="0" smtClean="0"/>
              <a:t> </a:t>
            </a:r>
            <a:r>
              <a:rPr lang="en-US" sz="2800" dirty="0" err="1" smtClean="0"/>
              <a:t>vendosen</a:t>
            </a:r>
            <a:r>
              <a:rPr lang="en-US" sz="2800" dirty="0" smtClean="0"/>
              <a:t> </a:t>
            </a:r>
            <a:r>
              <a:rPr lang="en-US" sz="2800" dirty="0" err="1" smtClean="0"/>
              <a:t>në</a:t>
            </a:r>
            <a:r>
              <a:rPr lang="en-US" sz="2800" dirty="0" smtClean="0"/>
              <a:t> </a:t>
            </a:r>
            <a:r>
              <a:rPr lang="en-US" sz="2800" dirty="0" err="1" smtClean="0"/>
              <a:t>lugjet</a:t>
            </a:r>
            <a:r>
              <a:rPr lang="en-US" sz="2800" dirty="0" smtClean="0"/>
              <a:t> duke </a:t>
            </a:r>
            <a:r>
              <a:rPr lang="en-US" sz="2800" dirty="0" err="1" smtClean="0"/>
              <a:t>formuar</a:t>
            </a:r>
            <a:r>
              <a:rPr lang="en-US" sz="2800" dirty="0" smtClean="0"/>
              <a:t> </a:t>
            </a:r>
            <a:r>
              <a:rPr lang="en-US" sz="2800" dirty="0" err="1" smtClean="0"/>
              <a:t>dredhat</a:t>
            </a:r>
            <a:r>
              <a:rPr lang="en-US" sz="2800" dirty="0" smtClean="0"/>
              <a:t>, </a:t>
            </a:r>
            <a:r>
              <a:rPr lang="en-US" sz="2800" dirty="0" err="1" smtClean="0"/>
              <a:t>të</a:t>
            </a:r>
            <a:r>
              <a:rPr lang="en-US" sz="2800" dirty="0" smtClean="0"/>
              <a:t> </a:t>
            </a:r>
            <a:r>
              <a:rPr lang="en-US" sz="2800" dirty="0" err="1" smtClean="0"/>
              <a:t>cilat</a:t>
            </a:r>
            <a:r>
              <a:rPr lang="en-US" sz="2800" dirty="0" smtClean="0"/>
              <a:t> </a:t>
            </a:r>
            <a:r>
              <a:rPr lang="en-US" sz="2800" dirty="0" err="1" smtClean="0"/>
              <a:t>furnizohen</a:t>
            </a:r>
            <a:r>
              <a:rPr lang="en-US" sz="2800" dirty="0" smtClean="0"/>
              <a:t> me </a:t>
            </a:r>
            <a:r>
              <a:rPr lang="en-US" sz="2800" dirty="0" err="1" smtClean="0"/>
              <a:t>rrymë</a:t>
            </a:r>
            <a:r>
              <a:rPr lang="en-US" sz="2800" dirty="0" smtClean="0"/>
              <a:t> </a:t>
            </a:r>
            <a:r>
              <a:rPr lang="en-US" sz="2800" dirty="0" err="1" smtClean="0"/>
              <a:t>të</a:t>
            </a:r>
            <a:r>
              <a:rPr lang="en-US" sz="2800" dirty="0" smtClean="0"/>
              <a:t> </a:t>
            </a:r>
            <a:r>
              <a:rPr lang="en-US" sz="2800" dirty="0" err="1" smtClean="0"/>
              <a:t>vazhduar</a:t>
            </a:r>
            <a:r>
              <a:rPr lang="en-US" sz="2800" dirty="0" smtClean="0"/>
              <a:t> </a:t>
            </a:r>
            <a:r>
              <a:rPr lang="en-US" sz="2800" dirty="0" err="1" smtClean="0"/>
              <a:t>të</a:t>
            </a:r>
            <a:r>
              <a:rPr lang="en-US" sz="2800" dirty="0" smtClean="0"/>
              <a:t> </a:t>
            </a:r>
            <a:r>
              <a:rPr lang="en-US" sz="2800" dirty="0" err="1" smtClean="0"/>
              <a:t>ngacmuesit</a:t>
            </a:r>
            <a:r>
              <a:rPr lang="en-US" sz="2800" dirty="0" smtClean="0"/>
              <a:t>. </a:t>
            </a:r>
            <a:r>
              <a:rPr lang="en-US" sz="2800" dirty="0" err="1" smtClean="0"/>
              <a:t>Sipërfaqet</a:t>
            </a:r>
            <a:r>
              <a:rPr lang="en-US" sz="2800" dirty="0" smtClean="0"/>
              <a:t> pa </a:t>
            </a:r>
            <a:r>
              <a:rPr lang="en-US" sz="2800" dirty="0" err="1" smtClean="0"/>
              <a:t>lugje</a:t>
            </a:r>
            <a:r>
              <a:rPr lang="en-US" sz="2800" dirty="0" smtClean="0"/>
              <a:t> </a:t>
            </a:r>
            <a:r>
              <a:rPr lang="en-US" sz="2800" dirty="0" err="1" smtClean="0"/>
              <a:t>formojnë</a:t>
            </a:r>
            <a:r>
              <a:rPr lang="en-US" sz="2800" dirty="0" smtClean="0"/>
              <a:t> </a:t>
            </a:r>
            <a:r>
              <a:rPr lang="en-US" sz="2800" dirty="0" err="1" smtClean="0"/>
              <a:t>polet</a:t>
            </a:r>
            <a:r>
              <a:rPr lang="en-US" sz="2800" dirty="0" smtClean="0"/>
              <a:t>. </a:t>
            </a:r>
            <a:r>
              <a:rPr lang="en-US" sz="2800" dirty="0" err="1" smtClean="0"/>
              <a:t>Principi</a:t>
            </a:r>
            <a:r>
              <a:rPr lang="en-US" sz="2800" dirty="0" smtClean="0"/>
              <a:t> </a:t>
            </a:r>
            <a:r>
              <a:rPr lang="en-US" sz="2800" dirty="0" err="1" smtClean="0"/>
              <a:t>i</a:t>
            </a:r>
            <a:r>
              <a:rPr lang="en-US" sz="2800" dirty="0" smtClean="0"/>
              <a:t> </a:t>
            </a:r>
            <a:r>
              <a:rPr lang="en-US" sz="2800" dirty="0" err="1" smtClean="0"/>
              <a:t>punës</a:t>
            </a:r>
            <a:r>
              <a:rPr lang="en-US" sz="2800" dirty="0" smtClean="0"/>
              <a:t> </a:t>
            </a:r>
            <a:r>
              <a:rPr lang="en-US" sz="2800" dirty="0" err="1" smtClean="0"/>
              <a:t>së</a:t>
            </a:r>
            <a:r>
              <a:rPr lang="en-US" sz="2800" dirty="0" smtClean="0"/>
              <a:t> </a:t>
            </a:r>
            <a:r>
              <a:rPr lang="en-US" sz="2800" dirty="0" err="1" smtClean="0"/>
              <a:t>gjeneratori</a:t>
            </a:r>
            <a:r>
              <a:rPr lang="en-US" sz="2800" dirty="0" smtClean="0"/>
              <a:t> </a:t>
            </a:r>
            <a:r>
              <a:rPr lang="en-US" sz="2800" dirty="0" err="1" smtClean="0"/>
              <a:t>është</a:t>
            </a:r>
            <a:r>
              <a:rPr lang="en-US" sz="2800" dirty="0" smtClean="0"/>
              <a:t> </a:t>
            </a:r>
            <a:r>
              <a:rPr lang="en-US" sz="2800" dirty="0" err="1" smtClean="0"/>
              <a:t>rryma</a:t>
            </a:r>
            <a:r>
              <a:rPr lang="en-US" sz="2800" dirty="0" smtClean="0"/>
              <a:t> e </a:t>
            </a:r>
            <a:r>
              <a:rPr lang="en-US" sz="2800" dirty="0" err="1" smtClean="0"/>
              <a:t>vazhduar</a:t>
            </a:r>
            <a:r>
              <a:rPr lang="en-US" sz="2800" dirty="0" smtClean="0"/>
              <a:t> </a:t>
            </a:r>
            <a:r>
              <a:rPr lang="en-US" sz="2800" dirty="0" err="1" smtClean="0"/>
              <a:t>në</a:t>
            </a:r>
            <a:r>
              <a:rPr lang="en-US" sz="2800" dirty="0" smtClean="0"/>
              <a:t> rotor </a:t>
            </a:r>
            <a:r>
              <a:rPr lang="en-US" sz="2800" dirty="0" err="1" smtClean="0"/>
              <a:t>gjeneron</a:t>
            </a:r>
            <a:r>
              <a:rPr lang="en-US" sz="2800" dirty="0" smtClean="0"/>
              <a:t> </a:t>
            </a:r>
            <a:r>
              <a:rPr lang="en-US" sz="2800" dirty="0" err="1" smtClean="0"/>
              <a:t>fushën</a:t>
            </a:r>
            <a:r>
              <a:rPr lang="en-US" sz="2800" dirty="0" smtClean="0"/>
              <a:t> </a:t>
            </a:r>
            <a:r>
              <a:rPr lang="en-US" sz="2800" dirty="0" err="1" smtClean="0"/>
              <a:t>magnetike</a:t>
            </a:r>
            <a:r>
              <a:rPr lang="en-US" sz="2800" dirty="0" smtClean="0"/>
              <a:t>. </a:t>
            </a:r>
            <a:r>
              <a:rPr lang="en-US" sz="2800" dirty="0" err="1" smtClean="0"/>
              <a:t>Turbina</a:t>
            </a:r>
            <a:r>
              <a:rPr lang="en-US" sz="2800" dirty="0" smtClean="0"/>
              <a:t> e </a:t>
            </a:r>
            <a:r>
              <a:rPr lang="en-US" sz="2800" dirty="0" err="1" smtClean="0"/>
              <a:t>rrotullon</a:t>
            </a:r>
            <a:r>
              <a:rPr lang="en-US" sz="2800" dirty="0" smtClean="0"/>
              <a:t> </a:t>
            </a:r>
            <a:r>
              <a:rPr lang="en-US" sz="2800" dirty="0" err="1" smtClean="0"/>
              <a:t>rotorin</a:t>
            </a:r>
            <a:r>
              <a:rPr lang="en-US" sz="2800" dirty="0" smtClean="0"/>
              <a:t> </a:t>
            </a:r>
            <a:r>
              <a:rPr lang="en-US" sz="2800" dirty="0" err="1" smtClean="0"/>
              <a:t>dhe</a:t>
            </a:r>
            <a:r>
              <a:rPr lang="en-US" sz="2800" dirty="0" smtClean="0"/>
              <a:t> </a:t>
            </a:r>
            <a:r>
              <a:rPr lang="en-US" sz="2800" dirty="0" err="1" smtClean="0"/>
              <a:t>fushën</a:t>
            </a:r>
            <a:r>
              <a:rPr lang="en-US" sz="2800" dirty="0" smtClean="0"/>
              <a:t> </a:t>
            </a:r>
            <a:r>
              <a:rPr lang="en-US" sz="2800" dirty="0" err="1" smtClean="0"/>
              <a:t>magnetike</a:t>
            </a:r>
            <a:r>
              <a:rPr lang="en-US" sz="2800" dirty="0" smtClean="0"/>
              <a:t>. </a:t>
            </a:r>
            <a:r>
              <a:rPr lang="en-US" sz="2800" dirty="0" err="1" smtClean="0"/>
              <a:t>Fusha</a:t>
            </a:r>
            <a:r>
              <a:rPr lang="en-US" sz="2800" dirty="0" smtClean="0"/>
              <a:t> </a:t>
            </a:r>
            <a:r>
              <a:rPr lang="en-US" sz="2800" dirty="0" err="1" smtClean="0"/>
              <a:t>rrotulluese</a:t>
            </a:r>
            <a:r>
              <a:rPr lang="en-US" sz="2800" dirty="0" smtClean="0"/>
              <a:t> </a:t>
            </a:r>
            <a:r>
              <a:rPr lang="en-US" sz="2800" dirty="0" err="1" smtClean="0"/>
              <a:t>indukon</a:t>
            </a:r>
            <a:r>
              <a:rPr lang="en-US" sz="2800" dirty="0" smtClean="0"/>
              <a:t> tension </a:t>
            </a:r>
            <a:r>
              <a:rPr lang="en-US" sz="2800" dirty="0" err="1" smtClean="0"/>
              <a:t>në</a:t>
            </a:r>
            <a:r>
              <a:rPr lang="en-US" sz="2800" dirty="0" smtClean="0"/>
              <a:t> </a:t>
            </a:r>
            <a:r>
              <a:rPr lang="en-US" sz="2800" dirty="0" err="1" smtClean="0"/>
              <a:t>mbështjellat</a:t>
            </a:r>
            <a:r>
              <a:rPr lang="en-US" sz="2800" dirty="0" smtClean="0"/>
              <a:t> </a:t>
            </a:r>
            <a:r>
              <a:rPr lang="en-US" sz="2800" dirty="0" err="1" smtClean="0"/>
              <a:t>trefazore</a:t>
            </a:r>
            <a:r>
              <a:rPr lang="en-US" sz="2800" dirty="0" smtClean="0"/>
              <a:t> </a:t>
            </a:r>
            <a:r>
              <a:rPr lang="en-US" sz="2800" dirty="0" err="1" smtClean="0"/>
              <a:t>të</a:t>
            </a:r>
            <a:r>
              <a:rPr lang="en-US" sz="2800" dirty="0" smtClean="0"/>
              <a:t> </a:t>
            </a:r>
            <a:r>
              <a:rPr lang="en-US" sz="2800" dirty="0" err="1" smtClean="0"/>
              <a:t>statorit</a:t>
            </a:r>
            <a:r>
              <a:rPr lang="en-US" sz="2800" dirty="0" smtClean="0"/>
              <a:t>. </a:t>
            </a:r>
            <a:r>
              <a:rPr lang="en-US" sz="2800" dirty="0" err="1" smtClean="0"/>
              <a:t>Hidrogjeneratorët</a:t>
            </a:r>
            <a:r>
              <a:rPr lang="en-US" sz="2800" dirty="0" smtClean="0"/>
              <a:t> </a:t>
            </a:r>
            <a:r>
              <a:rPr lang="en-US" sz="2800" dirty="0" err="1" smtClean="0"/>
              <a:t>kanë</a:t>
            </a:r>
            <a:r>
              <a:rPr lang="en-US" sz="2800" dirty="0" smtClean="0"/>
              <a:t> </a:t>
            </a:r>
            <a:r>
              <a:rPr lang="en-US" sz="2800" dirty="0" err="1" smtClean="0"/>
              <a:t>rotorin</a:t>
            </a:r>
            <a:r>
              <a:rPr lang="en-US" sz="2800" dirty="0" smtClean="0"/>
              <a:t> me pole </a:t>
            </a:r>
            <a:r>
              <a:rPr lang="en-US" sz="2800" dirty="0" err="1" smtClean="0"/>
              <a:t>të</a:t>
            </a:r>
            <a:r>
              <a:rPr lang="en-US" sz="2800" dirty="0" smtClean="0"/>
              <a:t> </a:t>
            </a:r>
            <a:r>
              <a:rPr lang="en-US" sz="2800" dirty="0" err="1" smtClean="0"/>
              <a:t>theksuara</a:t>
            </a:r>
            <a:r>
              <a:rPr lang="en-US" sz="2800" dirty="0" smtClean="0"/>
              <a:t>. </a:t>
            </a:r>
            <a:r>
              <a:rPr lang="en-US" sz="2800" dirty="0" err="1" smtClean="0"/>
              <a:t>Ky</a:t>
            </a:r>
            <a:r>
              <a:rPr lang="en-US" sz="2800" dirty="0" smtClean="0"/>
              <a:t> rotor </a:t>
            </a:r>
            <a:r>
              <a:rPr lang="en-US" sz="2800" dirty="0" err="1" smtClean="0"/>
              <a:t>i</a:t>
            </a:r>
            <a:r>
              <a:rPr lang="en-US" sz="2800" dirty="0" smtClean="0"/>
              <a:t> ka </a:t>
            </a:r>
            <a:r>
              <a:rPr lang="en-US" sz="2800" dirty="0" err="1" smtClean="0"/>
              <a:t>polet</a:t>
            </a:r>
            <a:r>
              <a:rPr lang="en-US" sz="2800" dirty="0" smtClean="0"/>
              <a:t> me </a:t>
            </a:r>
            <a:r>
              <a:rPr lang="en-US" sz="2800" dirty="0" err="1" smtClean="0"/>
              <a:t>mbështjellat</a:t>
            </a:r>
            <a:r>
              <a:rPr lang="en-US" sz="2800" dirty="0" smtClean="0"/>
              <a:t> e </a:t>
            </a:r>
            <a:r>
              <a:rPr lang="en-US" sz="2800" dirty="0" err="1" smtClean="0"/>
              <a:t>rrymës</a:t>
            </a:r>
            <a:r>
              <a:rPr lang="en-US" sz="2800" dirty="0" smtClean="0"/>
              <a:t> </a:t>
            </a:r>
            <a:r>
              <a:rPr lang="en-US" sz="2800" dirty="0" err="1" smtClean="0"/>
              <a:t>së</a:t>
            </a:r>
            <a:r>
              <a:rPr lang="en-US" sz="2800" dirty="0" smtClean="0"/>
              <a:t> </a:t>
            </a:r>
            <a:r>
              <a:rPr lang="en-US" sz="2800" dirty="0" err="1" smtClean="0"/>
              <a:t>vazhduar</a:t>
            </a:r>
            <a:r>
              <a:rPr lang="en-US" sz="2800" dirty="0" smtClean="0"/>
              <a:t>. </a:t>
            </a:r>
            <a:r>
              <a:rPr lang="en-US" sz="2800" dirty="0" err="1" smtClean="0"/>
              <a:t>Polet</a:t>
            </a:r>
            <a:r>
              <a:rPr lang="en-US" sz="2800" dirty="0" smtClean="0"/>
              <a:t> </a:t>
            </a:r>
            <a:r>
              <a:rPr lang="en-US" sz="2800" dirty="0" err="1" smtClean="0"/>
              <a:t>furnizohen</a:t>
            </a:r>
            <a:r>
              <a:rPr lang="en-US" sz="2800" dirty="0" smtClean="0"/>
              <a:t> me </a:t>
            </a:r>
            <a:r>
              <a:rPr lang="en-US" sz="2800" dirty="0" err="1" smtClean="0"/>
              <a:t>rrymë</a:t>
            </a:r>
            <a:r>
              <a:rPr lang="en-US" sz="2800" dirty="0" smtClean="0"/>
              <a:t> </a:t>
            </a:r>
            <a:r>
              <a:rPr lang="en-US" sz="2800" dirty="0" err="1" smtClean="0"/>
              <a:t>të</a:t>
            </a:r>
            <a:r>
              <a:rPr lang="en-US" sz="2800" dirty="0" smtClean="0"/>
              <a:t> </a:t>
            </a:r>
            <a:r>
              <a:rPr lang="en-US" sz="2800" dirty="0" err="1" smtClean="0"/>
              <a:t>vazhduar</a:t>
            </a:r>
            <a:r>
              <a:rPr lang="en-US" sz="2800" dirty="0" smtClean="0"/>
              <a:t> </a:t>
            </a:r>
            <a:r>
              <a:rPr lang="en-US" sz="2800" dirty="0" err="1" smtClean="0"/>
              <a:t>nëpërmjet</a:t>
            </a:r>
            <a:r>
              <a:rPr lang="en-US" sz="2800" dirty="0" smtClean="0"/>
              <a:t> </a:t>
            </a:r>
            <a:r>
              <a:rPr lang="en-US" sz="2800" dirty="0" err="1" smtClean="0"/>
              <a:t>furçave</a:t>
            </a:r>
            <a:r>
              <a:rPr lang="en-US" sz="2800" dirty="0" smtClean="0"/>
              <a:t> </a:t>
            </a:r>
            <a:r>
              <a:rPr lang="en-US" sz="2800" dirty="0" err="1" smtClean="0"/>
              <a:t>të</a:t>
            </a:r>
            <a:r>
              <a:rPr lang="en-US" sz="2800" dirty="0" smtClean="0"/>
              <a:t> </a:t>
            </a:r>
            <a:r>
              <a:rPr lang="en-US" sz="2800" dirty="0" err="1" smtClean="0"/>
              <a:t>lidhura</a:t>
            </a:r>
            <a:r>
              <a:rPr lang="en-US" sz="2800" dirty="0" smtClean="0"/>
              <a:t> </a:t>
            </a:r>
            <a:r>
              <a:rPr lang="en-US" sz="2800" dirty="0" err="1" smtClean="0"/>
              <a:t>në</a:t>
            </a:r>
            <a:r>
              <a:rPr lang="en-US" sz="2800" dirty="0" smtClean="0"/>
              <a:t> </a:t>
            </a:r>
            <a:r>
              <a:rPr lang="en-US" sz="2800" dirty="0" err="1" smtClean="0"/>
              <a:t>unazat</a:t>
            </a:r>
            <a:r>
              <a:rPr lang="en-US" sz="2800" dirty="0" smtClean="0"/>
              <a:t> </a:t>
            </a:r>
            <a:r>
              <a:rPr lang="en-US" sz="2800" dirty="0" err="1" smtClean="0"/>
              <a:t>rrëshqitëse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n-US" sz="2800" dirty="0" smtClean="0"/>
              <a:t>. </a:t>
            </a:r>
            <a:r>
              <a:rPr lang="en-US" sz="2800" dirty="0" err="1" smtClean="0"/>
              <a:t>Gjeneratorët</a:t>
            </a:r>
            <a:r>
              <a:rPr lang="en-US" sz="2800" dirty="0" smtClean="0"/>
              <a:t> e </a:t>
            </a:r>
            <a:r>
              <a:rPr lang="en-US" sz="2800" dirty="0" err="1" smtClean="0"/>
              <a:t>vegjël</a:t>
            </a:r>
            <a:r>
              <a:rPr lang="en-US" sz="2800" dirty="0" smtClean="0"/>
              <a:t> </a:t>
            </a:r>
            <a:r>
              <a:rPr lang="en-US" sz="2800" dirty="0" err="1" smtClean="0"/>
              <a:t>ftohen</a:t>
            </a:r>
            <a:r>
              <a:rPr lang="en-US" sz="2800" dirty="0" smtClean="0"/>
              <a:t> me </a:t>
            </a:r>
            <a:r>
              <a:rPr lang="en-US" sz="2800" dirty="0" err="1" smtClean="0"/>
              <a:t>ajër</a:t>
            </a:r>
            <a:r>
              <a:rPr lang="en-US" sz="2800" dirty="0" smtClean="0"/>
              <a:t>, </a:t>
            </a:r>
            <a:r>
              <a:rPr lang="en-US" sz="2800" dirty="0" err="1" smtClean="0"/>
              <a:t>i</a:t>
            </a:r>
            <a:r>
              <a:rPr lang="en-US" sz="2800" dirty="0" smtClean="0"/>
              <a:t> </a:t>
            </a:r>
            <a:r>
              <a:rPr lang="en-US" sz="2800" dirty="0" err="1" smtClean="0"/>
              <a:t>cili</a:t>
            </a:r>
            <a:r>
              <a:rPr lang="en-US" sz="2800" dirty="0" smtClean="0"/>
              <a:t> </a:t>
            </a:r>
            <a:r>
              <a:rPr lang="en-US" sz="2800" dirty="0" err="1" smtClean="0"/>
              <a:t>qarkullon</a:t>
            </a:r>
            <a:r>
              <a:rPr lang="en-US" sz="2800" dirty="0" smtClean="0"/>
              <a:t> me ventilator </a:t>
            </a:r>
            <a:r>
              <a:rPr lang="en-US" sz="2800" dirty="0" err="1" smtClean="0"/>
              <a:t>të</a:t>
            </a:r>
            <a:r>
              <a:rPr lang="en-US" sz="2800" dirty="0" smtClean="0"/>
              <a:t> </a:t>
            </a:r>
            <a:r>
              <a:rPr lang="en-US" sz="2800" dirty="0" err="1" smtClean="0"/>
              <a:t>vendosur</a:t>
            </a:r>
            <a:r>
              <a:rPr lang="en-US" sz="2800" dirty="0" smtClean="0"/>
              <a:t> </a:t>
            </a:r>
            <a:r>
              <a:rPr lang="en-US" sz="2800" dirty="0" err="1" smtClean="0"/>
              <a:t>në</a:t>
            </a:r>
            <a:r>
              <a:rPr lang="en-US" sz="2800" dirty="0" smtClean="0"/>
              <a:t> rotor. </a:t>
            </a:r>
            <a:r>
              <a:rPr lang="en-US" sz="2800" dirty="0" err="1" smtClean="0"/>
              <a:t>Gjeneratorët</a:t>
            </a:r>
            <a:r>
              <a:rPr lang="en-US" sz="2800" dirty="0" smtClean="0"/>
              <a:t> e </a:t>
            </a:r>
            <a:r>
              <a:rPr lang="en-US" sz="2800" dirty="0" err="1" smtClean="0"/>
              <a:t>mëdhenj</a:t>
            </a:r>
            <a:r>
              <a:rPr lang="en-US" sz="2800" dirty="0" smtClean="0"/>
              <a:t> </a:t>
            </a:r>
            <a:r>
              <a:rPr lang="en-US" sz="2800" dirty="0" err="1" smtClean="0"/>
              <a:t>ftohen</a:t>
            </a:r>
            <a:r>
              <a:rPr lang="en-US" sz="2800" dirty="0" smtClean="0"/>
              <a:t> me </a:t>
            </a:r>
            <a:r>
              <a:rPr lang="en-US" sz="2800" dirty="0" err="1" smtClean="0"/>
              <a:t>hidrogjen</a:t>
            </a:r>
            <a:r>
              <a:rPr lang="en-US" sz="2800" dirty="0" smtClean="0"/>
              <a:t> </a:t>
            </a:r>
            <a:r>
              <a:rPr lang="en-US" sz="2800" dirty="0" err="1" smtClean="0"/>
              <a:t>i</a:t>
            </a:r>
            <a:r>
              <a:rPr lang="en-US" sz="2800" dirty="0" smtClean="0"/>
              <a:t> </a:t>
            </a:r>
            <a:r>
              <a:rPr lang="en-US" sz="2800" dirty="0" err="1" smtClean="0"/>
              <a:t>cili</a:t>
            </a:r>
            <a:r>
              <a:rPr lang="en-US" sz="2800" dirty="0" smtClean="0"/>
              <a:t> </a:t>
            </a:r>
            <a:r>
              <a:rPr lang="en-US" sz="2800" dirty="0" err="1" smtClean="0"/>
              <a:t>qarkullon</a:t>
            </a:r>
            <a:r>
              <a:rPr lang="en-US" sz="2800" dirty="0" smtClean="0"/>
              <a:t> </a:t>
            </a:r>
            <a:r>
              <a:rPr lang="en-US" sz="2800" dirty="0" err="1" smtClean="0"/>
              <a:t>nëpër</a:t>
            </a:r>
            <a:r>
              <a:rPr lang="en-US" sz="2800" dirty="0" smtClean="0"/>
              <a:t> </a:t>
            </a:r>
            <a:r>
              <a:rPr lang="en-US" sz="2800" dirty="0" err="1" smtClean="0"/>
              <a:t>një</a:t>
            </a:r>
            <a:r>
              <a:rPr lang="en-US" sz="2800" dirty="0" smtClean="0"/>
              <a:t> </a:t>
            </a:r>
            <a:r>
              <a:rPr lang="en-US" sz="2800" dirty="0" err="1" smtClean="0"/>
              <a:t>unazë</a:t>
            </a:r>
            <a:r>
              <a:rPr lang="en-US" sz="2800" dirty="0" smtClean="0"/>
              <a:t> </a:t>
            </a:r>
            <a:r>
              <a:rPr lang="en-US" sz="2800" dirty="0" err="1" smtClean="0"/>
              <a:t>të</a:t>
            </a:r>
            <a:r>
              <a:rPr lang="en-US" sz="2800" dirty="0" smtClean="0"/>
              <a:t> </a:t>
            </a:r>
            <a:r>
              <a:rPr lang="en-US" sz="2800" dirty="0" err="1" smtClean="0"/>
              <a:t>mbyllur</a:t>
            </a:r>
            <a:r>
              <a:rPr lang="en-US" sz="2800" dirty="0" smtClean="0"/>
              <a:t>. </a:t>
            </a:r>
            <a:r>
              <a:rPr lang="en-US" sz="2800" dirty="0" err="1" smtClean="0"/>
              <a:t>Gjeneratorët</a:t>
            </a:r>
            <a:r>
              <a:rPr lang="en-US" sz="2800" dirty="0" smtClean="0"/>
              <a:t> </a:t>
            </a:r>
            <a:r>
              <a:rPr lang="en-US" sz="2800" dirty="0" err="1" smtClean="0"/>
              <a:t>shumë</a:t>
            </a:r>
            <a:r>
              <a:rPr lang="en-US" sz="2800" dirty="0" smtClean="0"/>
              <a:t> </a:t>
            </a:r>
            <a:r>
              <a:rPr lang="en-US" sz="2800" dirty="0" err="1" smtClean="0"/>
              <a:t>të</a:t>
            </a:r>
            <a:r>
              <a:rPr lang="en-US" sz="2800" dirty="0" smtClean="0"/>
              <a:t> </a:t>
            </a:r>
            <a:r>
              <a:rPr lang="en-US" sz="2800" dirty="0" err="1" smtClean="0"/>
              <a:t>mëdhenj</a:t>
            </a:r>
            <a:r>
              <a:rPr lang="en-US" sz="2800" dirty="0" smtClean="0"/>
              <a:t> </a:t>
            </a:r>
            <a:r>
              <a:rPr lang="en-US" sz="2800" dirty="0" err="1" smtClean="0"/>
              <a:t>ftohen</a:t>
            </a:r>
            <a:r>
              <a:rPr lang="en-US" sz="2800" dirty="0" smtClean="0"/>
              <a:t> me </a:t>
            </a:r>
            <a:r>
              <a:rPr lang="en-US" sz="2800" dirty="0" err="1" smtClean="0"/>
              <a:t>ujë</a:t>
            </a:r>
            <a:r>
              <a:rPr lang="en-US" sz="2800" dirty="0" smtClean="0"/>
              <a:t>. </a:t>
            </a:r>
            <a:r>
              <a:rPr lang="en-US" sz="2800" dirty="0" err="1" smtClean="0"/>
              <a:t>Uji</a:t>
            </a:r>
            <a:r>
              <a:rPr lang="en-US" sz="2800" dirty="0" smtClean="0"/>
              <a:t> </a:t>
            </a:r>
            <a:r>
              <a:rPr lang="en-US" sz="2800" dirty="0" err="1" smtClean="0"/>
              <a:t>ftohës</a:t>
            </a:r>
            <a:r>
              <a:rPr lang="en-US" sz="2800" dirty="0" smtClean="0"/>
              <a:t> </a:t>
            </a:r>
            <a:r>
              <a:rPr lang="en-US" sz="2800" dirty="0" err="1" smtClean="0"/>
              <a:t>qarkullon</a:t>
            </a:r>
            <a:r>
              <a:rPr lang="en-US" sz="2800" dirty="0" smtClean="0"/>
              <a:t> </a:t>
            </a:r>
            <a:r>
              <a:rPr lang="en-US" sz="2800" dirty="0" err="1" smtClean="0"/>
              <a:t>nëpër</a:t>
            </a:r>
            <a:r>
              <a:rPr lang="en-US" sz="2800" dirty="0" smtClean="0"/>
              <a:t> </a:t>
            </a:r>
            <a:r>
              <a:rPr lang="en-US" sz="2800" dirty="0" err="1" smtClean="0"/>
              <a:t>zgavrat</a:t>
            </a:r>
            <a:r>
              <a:rPr lang="en-US" sz="2800" dirty="0" smtClean="0"/>
              <a:t> </a:t>
            </a:r>
            <a:r>
              <a:rPr lang="en-US" sz="2800" dirty="0" err="1" smtClean="0"/>
              <a:t>speciale</a:t>
            </a:r>
            <a:r>
              <a:rPr lang="en-US" sz="2800" dirty="0" smtClean="0"/>
              <a:t> </a:t>
            </a:r>
            <a:r>
              <a:rPr lang="en-US" sz="2800" dirty="0" err="1" smtClean="0"/>
              <a:t>në</a:t>
            </a:r>
            <a:r>
              <a:rPr lang="en-US" sz="2800" dirty="0" smtClean="0"/>
              <a:t> </a:t>
            </a:r>
            <a:r>
              <a:rPr lang="en-US" sz="2800" dirty="0" err="1" smtClean="0"/>
              <a:t>përcjellësit</a:t>
            </a:r>
            <a:r>
              <a:rPr lang="en-US" sz="2800" dirty="0" smtClean="0"/>
              <a:t> e </a:t>
            </a:r>
            <a:r>
              <a:rPr lang="en-US" sz="2800" dirty="0" err="1" smtClean="0"/>
              <a:t>mbështjellave</a:t>
            </a:r>
            <a:r>
              <a:rPr lang="en-US" sz="2800" dirty="0" smtClean="0"/>
              <a:t>. </a:t>
            </a:r>
            <a:r>
              <a:rPr lang="en-US" sz="2800" dirty="0" err="1" smtClean="0"/>
              <a:t>Rryma</a:t>
            </a:r>
            <a:r>
              <a:rPr lang="en-US" sz="2800" dirty="0" smtClean="0"/>
              <a:t> e </a:t>
            </a:r>
            <a:r>
              <a:rPr lang="en-US" sz="2800" dirty="0" err="1" smtClean="0"/>
              <a:t>vazhuar</a:t>
            </a:r>
            <a:r>
              <a:rPr lang="en-US" sz="2800" dirty="0" smtClean="0"/>
              <a:t> e </a:t>
            </a:r>
            <a:r>
              <a:rPr lang="en-US" sz="2800" dirty="0" err="1" smtClean="0"/>
              <a:t>ngacmimit</a:t>
            </a:r>
            <a:r>
              <a:rPr lang="en-US" sz="2800" dirty="0" smtClean="0"/>
              <a:t> </a:t>
            </a:r>
            <a:r>
              <a:rPr lang="en-US" sz="2800" dirty="0" err="1" smtClean="0"/>
              <a:t>prodhohet</a:t>
            </a:r>
            <a:r>
              <a:rPr lang="en-US" sz="2800" dirty="0" smtClean="0"/>
              <a:t> </a:t>
            </a:r>
            <a:r>
              <a:rPr lang="en-US" sz="2800" dirty="0" err="1" smtClean="0"/>
              <a:t>nga</a:t>
            </a:r>
            <a:r>
              <a:rPr lang="en-US" sz="2800" dirty="0" smtClean="0"/>
              <a:t> </a:t>
            </a:r>
            <a:r>
              <a:rPr lang="en-US" sz="2800" dirty="0" err="1" smtClean="0"/>
              <a:t>ridrejtuesi</a:t>
            </a:r>
            <a:r>
              <a:rPr lang="en-US" sz="2800" dirty="0" smtClean="0"/>
              <a:t> </a:t>
            </a:r>
            <a:r>
              <a:rPr lang="en-US" sz="2800" dirty="0" err="1" smtClean="0"/>
              <a:t>i</a:t>
            </a:r>
            <a:r>
              <a:rPr lang="en-US" sz="2800" dirty="0" smtClean="0"/>
              <a:t> </a:t>
            </a:r>
            <a:r>
              <a:rPr lang="en-US" sz="2800" dirty="0" err="1" smtClean="0"/>
              <a:t>lidhur</a:t>
            </a:r>
            <a:r>
              <a:rPr lang="en-US" sz="2800" dirty="0" smtClean="0"/>
              <a:t> </a:t>
            </a:r>
            <a:r>
              <a:rPr lang="en-US" sz="2800" dirty="0" err="1" smtClean="0"/>
              <a:t>në</a:t>
            </a:r>
            <a:r>
              <a:rPr lang="en-US" sz="2800" dirty="0" smtClean="0"/>
              <a:t> rotor </a:t>
            </a:r>
            <a:r>
              <a:rPr lang="en-US" sz="2800" dirty="0" err="1" smtClean="0"/>
              <a:t>nëpërmjet</a:t>
            </a:r>
            <a:r>
              <a:rPr lang="en-US" sz="2800" dirty="0" smtClean="0"/>
              <a:t> </a:t>
            </a:r>
            <a:r>
              <a:rPr lang="en-US" sz="2800" dirty="0" err="1" smtClean="0"/>
              <a:t>unazave</a:t>
            </a:r>
            <a:r>
              <a:rPr lang="en-US" sz="2800" dirty="0" smtClean="0"/>
              <a:t> </a:t>
            </a:r>
            <a:r>
              <a:rPr lang="en-US" sz="2800" dirty="0" err="1" smtClean="0"/>
              <a:t>rrëshqitëse</a:t>
            </a:r>
            <a:r>
              <a:rPr lang="en-US" sz="2800" dirty="0" smtClean="0"/>
              <a:t> </a:t>
            </a:r>
            <a:r>
              <a:rPr lang="en-US" sz="2800" dirty="0" err="1" smtClean="0"/>
              <a:t>dhe</a:t>
            </a:r>
            <a:r>
              <a:rPr lang="en-US" sz="2800" dirty="0" smtClean="0"/>
              <a:t> </a:t>
            </a:r>
            <a:r>
              <a:rPr lang="en-US" sz="2800" dirty="0" err="1" smtClean="0"/>
              <a:t>furçave</a:t>
            </a:r>
            <a:r>
              <a:rPr lang="en-US" sz="2800" dirty="0" smtClean="0"/>
              <a:t>. </a:t>
            </a:r>
            <a:r>
              <a:rPr lang="en-US" sz="2800" dirty="0" err="1" smtClean="0"/>
              <a:t>Gjeneratori</a:t>
            </a:r>
            <a:r>
              <a:rPr lang="en-US" sz="2800" dirty="0" smtClean="0"/>
              <a:t> </a:t>
            </a:r>
            <a:r>
              <a:rPr lang="en-US" sz="2800" dirty="0" err="1" smtClean="0"/>
              <a:t>bënë</a:t>
            </a:r>
            <a:r>
              <a:rPr lang="en-US" sz="2800" dirty="0" smtClean="0"/>
              <a:t> </a:t>
            </a:r>
            <a:r>
              <a:rPr lang="en-US" sz="2800" dirty="0" err="1" smtClean="0"/>
              <a:t>shndërrimin</a:t>
            </a:r>
            <a:r>
              <a:rPr lang="en-US" sz="2800" dirty="0" smtClean="0"/>
              <a:t> e </a:t>
            </a:r>
            <a:r>
              <a:rPr lang="en-US" sz="2800" dirty="0" err="1" smtClean="0"/>
              <a:t>energjisë</a:t>
            </a:r>
            <a:r>
              <a:rPr lang="en-US" sz="2800" dirty="0" smtClean="0"/>
              <a:t> </a:t>
            </a:r>
            <a:r>
              <a:rPr lang="en-US" sz="2800" dirty="0" err="1" smtClean="0"/>
              <a:t>mekanike</a:t>
            </a:r>
            <a:r>
              <a:rPr lang="en-US" sz="2800" dirty="0" smtClean="0"/>
              <a:t> </a:t>
            </a:r>
            <a:r>
              <a:rPr lang="en-US" sz="2800" dirty="0" err="1" smtClean="0"/>
              <a:t>të</a:t>
            </a:r>
            <a:r>
              <a:rPr lang="en-US" sz="2800" dirty="0" smtClean="0"/>
              <a:t> </a:t>
            </a:r>
            <a:r>
              <a:rPr lang="en-US" sz="2800" dirty="0" err="1" smtClean="0"/>
              <a:t>turbinës</a:t>
            </a:r>
            <a:r>
              <a:rPr lang="en-US" sz="2800" dirty="0" smtClean="0"/>
              <a:t> </a:t>
            </a:r>
            <a:r>
              <a:rPr lang="en-US" sz="2800" dirty="0" err="1" smtClean="0"/>
              <a:t>në</a:t>
            </a:r>
            <a:r>
              <a:rPr lang="en-US" sz="2800" dirty="0" smtClean="0"/>
              <a:t> </a:t>
            </a:r>
            <a:r>
              <a:rPr lang="en-US" sz="2800" dirty="0" err="1" smtClean="0"/>
              <a:t>energji</a:t>
            </a:r>
            <a:r>
              <a:rPr lang="en-US" sz="2800" dirty="0" smtClean="0"/>
              <a:t> </a:t>
            </a:r>
            <a:r>
              <a:rPr lang="en-US" sz="2800" dirty="0" err="1" smtClean="0"/>
              <a:t>elektrike</a:t>
            </a:r>
            <a:r>
              <a:rPr lang="en-US" sz="2800" dirty="0" smtClean="0"/>
              <a:t>. </a:t>
            </a:r>
            <a:r>
              <a:rPr lang="en-US" sz="2800" dirty="0" err="1" smtClean="0"/>
              <a:t>Energjia</a:t>
            </a:r>
            <a:r>
              <a:rPr lang="en-US" sz="2800" dirty="0" smtClean="0"/>
              <a:t> e </a:t>
            </a:r>
            <a:r>
              <a:rPr lang="en-US" sz="2800" dirty="0" err="1" smtClean="0"/>
              <a:t>prodhuar</a:t>
            </a:r>
            <a:r>
              <a:rPr lang="en-US" sz="2800" dirty="0" smtClean="0"/>
              <a:t> </a:t>
            </a:r>
            <a:r>
              <a:rPr lang="en-US" sz="2800" dirty="0" err="1" smtClean="0"/>
              <a:t>në</a:t>
            </a:r>
            <a:r>
              <a:rPr lang="en-US" sz="2800" dirty="0" smtClean="0"/>
              <a:t> </a:t>
            </a:r>
            <a:r>
              <a:rPr lang="en-US" sz="2800" dirty="0" err="1" smtClean="0"/>
              <a:t>centralet</a:t>
            </a:r>
            <a:r>
              <a:rPr lang="en-US" sz="2800" dirty="0" smtClean="0"/>
              <a:t> </a:t>
            </a:r>
            <a:r>
              <a:rPr lang="en-US" sz="2800" dirty="0" err="1" smtClean="0"/>
              <a:t>furnizon</a:t>
            </a:r>
            <a:r>
              <a:rPr lang="en-US" sz="2800" dirty="0" smtClean="0"/>
              <a:t> </a:t>
            </a:r>
            <a:r>
              <a:rPr lang="en-US" sz="2800" dirty="0" err="1" smtClean="0"/>
              <a:t>ngarkesat</a:t>
            </a:r>
            <a:r>
              <a:rPr lang="en-US" sz="2800" dirty="0" smtClean="0"/>
              <a:t> </a:t>
            </a:r>
            <a:r>
              <a:rPr lang="en-US" sz="2800" dirty="0" err="1" smtClean="0"/>
              <a:t>nëpërmjet</a:t>
            </a:r>
            <a:r>
              <a:rPr lang="en-US" sz="2800" dirty="0" smtClean="0"/>
              <a:t> </a:t>
            </a:r>
            <a:r>
              <a:rPr lang="en-US" sz="2800" dirty="0" err="1" smtClean="0"/>
              <a:t>linjave</a:t>
            </a:r>
            <a:r>
              <a:rPr lang="en-US" sz="2800" dirty="0" smtClean="0"/>
              <a:t> </a:t>
            </a:r>
            <a:r>
              <a:rPr lang="en-US" sz="2800" dirty="0" err="1" smtClean="0"/>
              <a:t>transmetuese</a:t>
            </a:r>
            <a:r>
              <a:rPr lang="en-US" sz="2800" dirty="0" smtClean="0"/>
              <a:t>. </a:t>
            </a:r>
            <a:r>
              <a:rPr lang="en-US" sz="2800" dirty="0" err="1" smtClean="0"/>
              <a:t>Në</a:t>
            </a:r>
            <a:r>
              <a:rPr lang="en-US" sz="2800" dirty="0" smtClean="0"/>
              <a:t> </a:t>
            </a:r>
            <a:r>
              <a:rPr lang="en-US" sz="2800" dirty="0" err="1" smtClean="0"/>
              <a:t>centralet</a:t>
            </a:r>
            <a:r>
              <a:rPr lang="en-US" sz="2800" dirty="0" smtClean="0"/>
              <a:t> </a:t>
            </a:r>
            <a:r>
              <a:rPr lang="en-US" sz="2800" dirty="0" err="1" smtClean="0"/>
              <a:t>elektrike</a:t>
            </a:r>
            <a:r>
              <a:rPr lang="en-US" sz="2800" dirty="0" smtClean="0"/>
              <a:t> </a:t>
            </a:r>
            <a:r>
              <a:rPr lang="en-US" sz="2800" dirty="0" err="1" smtClean="0"/>
              <a:t>motorët</a:t>
            </a:r>
            <a:r>
              <a:rPr lang="en-US" sz="2800" dirty="0" smtClean="0"/>
              <a:t>, </a:t>
            </a:r>
            <a:r>
              <a:rPr lang="en-US" sz="2800" dirty="0" err="1" smtClean="0"/>
              <a:t>mullinjtë</a:t>
            </a:r>
            <a:r>
              <a:rPr lang="en-US" sz="2800" dirty="0" smtClean="0"/>
              <a:t> </a:t>
            </a:r>
            <a:r>
              <a:rPr lang="en-US" sz="2800" dirty="0" err="1" smtClean="0"/>
              <a:t>dhe</a:t>
            </a:r>
            <a:r>
              <a:rPr lang="en-US" sz="2800" dirty="0" smtClean="0"/>
              <a:t> </a:t>
            </a:r>
            <a:r>
              <a:rPr lang="en-US" sz="2800" dirty="0" err="1" smtClean="0"/>
              <a:t>pompat</a:t>
            </a:r>
            <a:r>
              <a:rPr lang="en-US" sz="2800" dirty="0" smtClean="0"/>
              <a:t> </a:t>
            </a:r>
            <a:r>
              <a:rPr lang="en-US" sz="2800" dirty="0" err="1" smtClean="0"/>
              <a:t>për</a:t>
            </a:r>
            <a:r>
              <a:rPr lang="en-US" sz="2800" dirty="0" smtClean="0"/>
              <a:t> </a:t>
            </a:r>
            <a:r>
              <a:rPr lang="en-US" sz="2800" dirty="0" err="1" smtClean="0"/>
              <a:t>punën</a:t>
            </a:r>
            <a:r>
              <a:rPr lang="en-US" sz="2800" dirty="0" smtClean="0"/>
              <a:t> e </a:t>
            </a:r>
            <a:r>
              <a:rPr lang="en-US" sz="2800" dirty="0" err="1" smtClean="0"/>
              <a:t>tyre</a:t>
            </a:r>
            <a:r>
              <a:rPr lang="en-US" sz="2800" dirty="0" smtClean="0"/>
              <a:t> </a:t>
            </a:r>
            <a:r>
              <a:rPr lang="en-US" sz="2800" dirty="0" err="1" smtClean="0"/>
              <a:t>shpënzojnë</a:t>
            </a:r>
            <a:r>
              <a:rPr lang="en-US" sz="2800" dirty="0" smtClean="0"/>
              <a:t> </a:t>
            </a:r>
            <a:r>
              <a:rPr lang="en-US" sz="2800" dirty="0" err="1" smtClean="0"/>
              <a:t>diku</a:t>
            </a:r>
            <a:r>
              <a:rPr lang="en-US" sz="2800" dirty="0" smtClean="0"/>
              <a:t> 10-15% </a:t>
            </a:r>
            <a:r>
              <a:rPr lang="en-US" sz="2800" dirty="0" err="1" smtClean="0"/>
              <a:t>të</a:t>
            </a:r>
            <a:r>
              <a:rPr lang="en-US" sz="2800" dirty="0" smtClean="0"/>
              <a:t> </a:t>
            </a:r>
            <a:r>
              <a:rPr lang="en-US" sz="2800" dirty="0" err="1" smtClean="0"/>
              <a:t>energjisë</a:t>
            </a:r>
            <a:r>
              <a:rPr lang="en-US" sz="2800" dirty="0" smtClean="0"/>
              <a:t> </a:t>
            </a:r>
            <a:r>
              <a:rPr lang="en-US" sz="2800" dirty="0" err="1" smtClean="0"/>
              <a:t>elektrike</a:t>
            </a:r>
            <a:r>
              <a:rPr lang="en-US" sz="2800" dirty="0" smtClean="0"/>
              <a:t> </a:t>
            </a:r>
            <a:r>
              <a:rPr lang="en-US" sz="2800" dirty="0" err="1" smtClean="0"/>
              <a:t>të</a:t>
            </a:r>
            <a:r>
              <a:rPr lang="en-US" sz="2800" dirty="0" smtClean="0"/>
              <a:t> </a:t>
            </a:r>
            <a:r>
              <a:rPr lang="en-US" sz="2800" dirty="0" err="1" smtClean="0"/>
              <a:t>prodhuar</a:t>
            </a:r>
            <a:r>
              <a:rPr lang="en-US" sz="2800" dirty="0" smtClean="0"/>
              <a:t> e </a:t>
            </a:r>
            <a:r>
              <a:rPr lang="en-US" sz="2800" dirty="0" err="1" smtClean="0"/>
              <a:t>cila</a:t>
            </a:r>
            <a:r>
              <a:rPr lang="en-US" sz="2800" dirty="0" smtClean="0"/>
              <a:t> </a:t>
            </a:r>
            <a:r>
              <a:rPr lang="en-US" sz="2800" dirty="0" err="1" smtClean="0"/>
              <a:t>quhet</a:t>
            </a:r>
            <a:r>
              <a:rPr lang="en-US" sz="2800" dirty="0" smtClean="0"/>
              <a:t> </a:t>
            </a:r>
            <a:r>
              <a:rPr lang="en-US" sz="2800" dirty="0" err="1" smtClean="0"/>
              <a:t>shpenzimi</a:t>
            </a:r>
            <a:r>
              <a:rPr lang="en-US" sz="2800" dirty="0" smtClean="0"/>
              <a:t> </a:t>
            </a:r>
            <a:r>
              <a:rPr lang="en-US" sz="2800" dirty="0" err="1" smtClean="0"/>
              <a:t>shërbyes</a:t>
            </a:r>
            <a:r>
              <a:rPr lang="en-US" sz="2800" dirty="0" smtClean="0"/>
              <a:t> (</a:t>
            </a:r>
            <a:r>
              <a:rPr lang="en-US" sz="2800" dirty="0" err="1" smtClean="0"/>
              <a:t>vetiak</a:t>
            </a:r>
            <a:r>
              <a:rPr lang="en-US" sz="2800"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Hidrocentralet</a:t>
            </a:r>
            <a:r>
              <a:rPr lang="en-US" dirty="0" smtClean="0"/>
              <a:t> </a:t>
            </a:r>
            <a:endParaRPr lang="en-US" dirty="0"/>
          </a:p>
        </p:txBody>
      </p:sp>
      <p:pic>
        <p:nvPicPr>
          <p:cNvPr id="4" name="Content Placeholder 3" descr="2730090455_4df58f75dd.jpg"/>
          <p:cNvPicPr>
            <a:picLocks noGrp="1" noChangeAspect="1"/>
          </p:cNvPicPr>
          <p:nvPr>
            <p:ph idx="1"/>
          </p:nvPr>
        </p:nvPicPr>
        <p:blipFill>
          <a:blip r:embed="rId2"/>
          <a:stretch>
            <a:fillRect/>
          </a:stretch>
        </p:blipFill>
        <p:spPr>
          <a:xfrm>
            <a:off x="609600" y="1676400"/>
            <a:ext cx="7162800" cy="495299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err="1" smtClean="0"/>
              <a:t>Hyrje</a:t>
            </a:r>
            <a:r>
              <a:rPr lang="en-US" dirty="0" smtClean="0"/>
              <a:t>  </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sq-AL" dirty="0" smtClean="0"/>
              <a:t>Hidrocentralet bëjnë shndërrimin e energjisë potenciale të rëniës së ujit në energjinë mekanike me anë të turbinës hidrulike dhe pastaj gjeneratori shndërron energjinë mekanike në atë elektrike. Ka dy lloje të hidrocentraleve:</a:t>
            </a:r>
            <a:endParaRPr lang="en-US" dirty="0" smtClean="0"/>
          </a:p>
          <a:p>
            <a:pPr lvl="0"/>
            <a:r>
              <a:rPr lang="sq-AL" dirty="0" smtClean="0"/>
              <a:t>Hidrocentralet rrjedhëse, në të cilat uji vazhdimisht rrjëdh dhë të cilat kanë një rezervuar të ujit të limituar.</a:t>
            </a:r>
            <a:endParaRPr lang="en-US" dirty="0" smtClean="0"/>
          </a:p>
          <a:p>
            <a:pPr lvl="0"/>
            <a:r>
              <a:rPr lang="sq-AL" dirty="0" smtClean="0"/>
              <a:t>Hidrocentralet akumuluese, në të cilat uji shfrytëzohet nga liqeni akumulues.</a:t>
            </a:r>
            <a:r>
              <a:rPr lang="sq-AL" baseline="30000" dirty="0" smtClean="0">
                <a:hlinkClick r:id="rId2"/>
              </a:rPr>
              <a:t>[1]</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3">
      <a:dk1>
        <a:sysClr val="windowText" lastClr="000000"/>
      </a:dk1>
      <a:lt1>
        <a:sysClr val="window" lastClr="FFFFFF"/>
      </a:lt1>
      <a:dk2>
        <a:srgbClr val="FF0000"/>
      </a:dk2>
      <a:lt2>
        <a:srgbClr val="FF0000"/>
      </a:lt2>
      <a:accent1>
        <a:srgbClr val="FF0000"/>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102</TotalTime>
  <Words>1292</Words>
  <Application>Microsoft Office PowerPoint</Application>
  <PresentationFormat>On-screen Show (4:3)</PresentationFormat>
  <Paragraphs>70</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Opulent</vt:lpstr>
      <vt:lpstr>Centralet elektrike </vt:lpstr>
      <vt:lpstr>        Termocentralet </vt:lpstr>
      <vt:lpstr>Hyrje </vt:lpstr>
      <vt:lpstr>Gjeneratori elektrik </vt:lpstr>
      <vt:lpstr>.</vt:lpstr>
      <vt:lpstr>.</vt:lpstr>
      <vt:lpstr>.</vt:lpstr>
      <vt:lpstr>Hidrocentralet </vt:lpstr>
      <vt:lpstr>Hyrje  </vt:lpstr>
      <vt:lpstr>.</vt:lpstr>
      <vt:lpstr>Hidrocentral me renie te lire</vt:lpstr>
      <vt:lpstr>.</vt:lpstr>
      <vt:lpstr>.</vt:lpstr>
      <vt:lpstr>Hidrocentralet me renie te mesme dhe te larte </vt:lpstr>
      <vt:lpstr> centralet me ere </vt:lpstr>
      <vt:lpstr>Hyrje </vt:lpstr>
      <vt:lpstr>.</vt:lpstr>
      <vt:lpstr>Centralet diellore </vt:lpstr>
      <vt:lpstr>hyrje</vt:lpstr>
      <vt:lpstr>.</vt:lpstr>
      <vt:lpstr>Llojet e sistmeve diellore </vt:lpstr>
      <vt:lpstr>.</vt:lpstr>
      <vt:lpstr>Permbledhja :</vt:lpstr>
      <vt:lpstr>.</vt:lpstr>
      <vt:lpstr>.</vt:lpstr>
      <vt:lpstr>.</vt:lpstr>
      <vt:lpstr>.</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Centralet elektrike</dc:title>
  <dc:creator>user</dc:creator>
  <cp:lastModifiedBy>user</cp:lastModifiedBy>
  <cp:revision>17</cp:revision>
  <dcterms:created xsi:type="dcterms:W3CDTF">2012-09-22T14:42:17Z</dcterms:created>
  <dcterms:modified xsi:type="dcterms:W3CDTF">2012-09-24T12:37:27Z</dcterms:modified>
</cp:coreProperties>
</file>