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5F5F5F"/>
    <a:srgbClr val="96969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3" autoAdjust="0"/>
    <p:restoredTop sz="94660"/>
  </p:normalViewPr>
  <p:slideViewPr>
    <p:cSldViewPr>
      <p:cViewPr varScale="1">
        <p:scale>
          <a:sx n="78" d="100"/>
          <a:sy n="78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0C7A0-06EB-4BC7-9821-2BEE3467E4CD}" type="doc">
      <dgm:prSet loTypeId="urn:microsoft.com/office/officeart/2005/8/layout/radial1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84DCDA4-01DE-4678-97D4-35D2F0CB0E72}">
      <dgm:prSet phldrT="[Text]"/>
      <dgm:spPr/>
      <dgm:t>
        <a:bodyPr/>
        <a:lstStyle/>
        <a:p>
          <a:r>
            <a:rPr lang="en-US" dirty="0" err="1" smtClean="0"/>
            <a:t>Manipulatori</a:t>
          </a:r>
          <a:endParaRPr lang="en-US" dirty="0"/>
        </a:p>
      </dgm:t>
    </dgm:pt>
    <dgm:pt modelId="{C59282EC-ECBE-42B1-BA06-977597973D8C}" type="parTrans" cxnId="{F948940D-0062-46CC-B7EA-29DD772C63C2}">
      <dgm:prSet/>
      <dgm:spPr/>
      <dgm:t>
        <a:bodyPr/>
        <a:lstStyle/>
        <a:p>
          <a:endParaRPr lang="en-US"/>
        </a:p>
      </dgm:t>
    </dgm:pt>
    <dgm:pt modelId="{5342F6C6-6EF5-46EE-B48C-0ABF47800AFB}" type="sibTrans" cxnId="{F948940D-0062-46CC-B7EA-29DD772C63C2}">
      <dgm:prSet/>
      <dgm:spPr/>
      <dgm:t>
        <a:bodyPr/>
        <a:lstStyle/>
        <a:p>
          <a:endParaRPr lang="en-US"/>
        </a:p>
      </dgm:t>
    </dgm:pt>
    <dgm:pt modelId="{F543FD20-1944-47A8-8EEB-6008480BD8A7}">
      <dgm:prSet phldrT="[Text]"/>
      <dgm:spPr/>
      <dgm:t>
        <a:bodyPr/>
        <a:lstStyle/>
        <a:p>
          <a:r>
            <a:rPr lang="en-US" dirty="0" err="1" smtClean="0"/>
            <a:t>Pulti</a:t>
          </a:r>
          <a:r>
            <a:rPr lang="en-US" baseline="0" dirty="0" smtClean="0"/>
            <a:t> I  </a:t>
          </a:r>
          <a:r>
            <a:rPr lang="en-US" baseline="0" dirty="0" err="1" smtClean="0"/>
            <a:t>Komandimit</a:t>
          </a:r>
          <a:endParaRPr lang="en-US" dirty="0"/>
        </a:p>
      </dgm:t>
    </dgm:pt>
    <dgm:pt modelId="{832842F5-55C0-47E9-8A57-5D39E0BF3655}" type="parTrans" cxnId="{FE9099F9-F46A-4733-AB3C-44225F1148B6}">
      <dgm:prSet/>
      <dgm:spPr/>
      <dgm:t>
        <a:bodyPr/>
        <a:lstStyle/>
        <a:p>
          <a:endParaRPr lang="en-US"/>
        </a:p>
      </dgm:t>
    </dgm:pt>
    <dgm:pt modelId="{1057F034-7529-4324-A427-C49FF9323670}" type="sibTrans" cxnId="{FE9099F9-F46A-4733-AB3C-44225F1148B6}">
      <dgm:prSet/>
      <dgm:spPr/>
      <dgm:t>
        <a:bodyPr/>
        <a:lstStyle/>
        <a:p>
          <a:endParaRPr lang="en-US"/>
        </a:p>
      </dgm:t>
    </dgm:pt>
    <dgm:pt modelId="{5AE15D11-060B-4AC2-8A57-8AAB0685BA4B}">
      <dgm:prSet phldrT="[Text]"/>
      <dgm:spPr/>
      <dgm:t>
        <a:bodyPr/>
        <a:lstStyle/>
        <a:p>
          <a:r>
            <a:rPr lang="en-US" dirty="0" err="1" smtClean="0"/>
            <a:t>Sistemi</a:t>
          </a:r>
          <a:r>
            <a:rPr lang="en-US" baseline="0" dirty="0" smtClean="0"/>
            <a:t> </a:t>
          </a:r>
          <a:r>
            <a:rPr lang="en-US" baseline="0" dirty="0" err="1" smtClean="0"/>
            <a:t>Kompjuterik</a:t>
          </a:r>
          <a:endParaRPr lang="en-US" dirty="0"/>
        </a:p>
      </dgm:t>
    </dgm:pt>
    <dgm:pt modelId="{E9C2DC82-2B00-4564-81F9-A5C03B1A8D74}" type="parTrans" cxnId="{BBCEFDE3-ACC6-4DC7-9C1A-4A890A62BF9D}">
      <dgm:prSet/>
      <dgm:spPr/>
      <dgm:t>
        <a:bodyPr/>
        <a:lstStyle/>
        <a:p>
          <a:endParaRPr lang="en-US"/>
        </a:p>
      </dgm:t>
    </dgm:pt>
    <dgm:pt modelId="{891785E3-EA1E-4CA4-B82D-1DDC330AB85D}" type="sibTrans" cxnId="{BBCEFDE3-ACC6-4DC7-9C1A-4A890A62BF9D}">
      <dgm:prSet/>
      <dgm:spPr/>
      <dgm:t>
        <a:bodyPr/>
        <a:lstStyle/>
        <a:p>
          <a:endParaRPr lang="en-US"/>
        </a:p>
      </dgm:t>
    </dgm:pt>
    <dgm:pt modelId="{46EA711E-ACF7-4FA4-B7E2-AB47AC47A720}">
      <dgm:prSet phldrT="[Text]"/>
      <dgm:spPr/>
      <dgm:t>
        <a:bodyPr/>
        <a:lstStyle/>
        <a:p>
          <a:r>
            <a:rPr lang="en-US" dirty="0" err="1" smtClean="0"/>
            <a:t>Sënsoret</a:t>
          </a:r>
          <a:endParaRPr lang="en-US" dirty="0"/>
        </a:p>
      </dgm:t>
    </dgm:pt>
    <dgm:pt modelId="{9E5CBBC2-237F-435A-B3F3-0EB2A3A2CA4A}" type="parTrans" cxnId="{A83B6D8A-157D-4752-A96D-B9A93B7768C6}">
      <dgm:prSet/>
      <dgm:spPr/>
      <dgm:t>
        <a:bodyPr/>
        <a:lstStyle/>
        <a:p>
          <a:endParaRPr lang="en-US"/>
        </a:p>
      </dgm:t>
    </dgm:pt>
    <dgm:pt modelId="{60752AFC-D702-4313-9988-812F5DFE59FD}" type="sibTrans" cxnId="{A83B6D8A-157D-4752-A96D-B9A93B7768C6}">
      <dgm:prSet/>
      <dgm:spPr/>
      <dgm:t>
        <a:bodyPr/>
        <a:lstStyle/>
        <a:p>
          <a:endParaRPr lang="en-US"/>
        </a:p>
      </dgm:t>
    </dgm:pt>
    <dgm:pt modelId="{DB0DA3F4-FCAB-49EF-9B93-23195A973D32}">
      <dgm:prSet phldrT="[Text]"/>
      <dgm:spPr/>
      <dgm:t>
        <a:bodyPr/>
        <a:lstStyle/>
        <a:p>
          <a:r>
            <a:rPr lang="en-US" dirty="0" err="1" smtClean="0"/>
            <a:t>Kapësja</a:t>
          </a:r>
          <a:endParaRPr lang="en-US" dirty="0"/>
        </a:p>
      </dgm:t>
    </dgm:pt>
    <dgm:pt modelId="{8D596E76-C593-492B-A9CA-32BF922C3031}" type="parTrans" cxnId="{6BB06077-C27E-4EC8-A570-DE22B49490D1}">
      <dgm:prSet/>
      <dgm:spPr/>
      <dgm:t>
        <a:bodyPr/>
        <a:lstStyle/>
        <a:p>
          <a:endParaRPr lang="en-US"/>
        </a:p>
      </dgm:t>
    </dgm:pt>
    <dgm:pt modelId="{9D57295E-F366-4614-9509-81AC8DCA094A}" type="sibTrans" cxnId="{6BB06077-C27E-4EC8-A570-DE22B49490D1}">
      <dgm:prSet/>
      <dgm:spPr/>
      <dgm:t>
        <a:bodyPr/>
        <a:lstStyle/>
        <a:p>
          <a:endParaRPr lang="en-US"/>
        </a:p>
      </dgm:t>
    </dgm:pt>
    <dgm:pt modelId="{E591A8D0-8A04-4323-A11B-B5E2DF783398}">
      <dgm:prSet phldrT="[Text]" custT="1"/>
      <dgm:spPr/>
      <dgm:t>
        <a:bodyPr/>
        <a:lstStyle/>
        <a:p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Pj</a:t>
          </a:r>
          <a:r>
            <a:rPr lang="en-US" sz="1400" dirty="0" err="1" smtClean="0"/>
            <a:t>ë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robotit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CE3709-1BBB-47B4-866A-AFB0CFE037D8}" type="sibTrans" cxnId="{9E29E8D5-CCAF-49EA-9D87-9CCB997C21BC}">
      <dgm:prSet/>
      <dgm:spPr/>
      <dgm:t>
        <a:bodyPr/>
        <a:lstStyle/>
        <a:p>
          <a:endParaRPr lang="en-US"/>
        </a:p>
      </dgm:t>
    </dgm:pt>
    <dgm:pt modelId="{C9ECC1BA-3D53-4EC2-994D-3027AEDEB79C}" type="parTrans" cxnId="{9E29E8D5-CCAF-49EA-9D87-9CCB997C21BC}">
      <dgm:prSet/>
      <dgm:spPr/>
      <dgm:t>
        <a:bodyPr/>
        <a:lstStyle/>
        <a:p>
          <a:endParaRPr lang="en-US"/>
        </a:p>
      </dgm:t>
    </dgm:pt>
    <dgm:pt modelId="{58439497-DB23-4ACD-B1B3-20AF0418DCDD}" type="pres">
      <dgm:prSet presAssocID="{B230C7A0-06EB-4BC7-9821-2BEE3467E4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13E1A-02CB-4CB5-A4B6-D6EA3C3F5CA4}" type="pres">
      <dgm:prSet presAssocID="{E591A8D0-8A04-4323-A11B-B5E2DF783398}" presName="centerShape" presStyleLbl="node0" presStyleIdx="0" presStyleCnt="1"/>
      <dgm:spPr/>
      <dgm:t>
        <a:bodyPr/>
        <a:lstStyle/>
        <a:p>
          <a:endParaRPr lang="en-US"/>
        </a:p>
      </dgm:t>
    </dgm:pt>
    <dgm:pt modelId="{48098126-3540-4824-9725-35AE96B5F9DB}" type="pres">
      <dgm:prSet presAssocID="{C59282EC-ECBE-42B1-BA06-977597973D8C}" presName="Name9" presStyleLbl="parChTrans1D2" presStyleIdx="0" presStyleCnt="5"/>
      <dgm:spPr/>
      <dgm:t>
        <a:bodyPr/>
        <a:lstStyle/>
        <a:p>
          <a:endParaRPr lang="en-US"/>
        </a:p>
      </dgm:t>
    </dgm:pt>
    <dgm:pt modelId="{686783C1-0864-4702-8C94-9FDB36457AB4}" type="pres">
      <dgm:prSet presAssocID="{C59282EC-ECBE-42B1-BA06-977597973D8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38E1578-0822-4C16-85F9-E879AD0D456B}" type="pres">
      <dgm:prSet presAssocID="{984DCDA4-01DE-4678-97D4-35D2F0CB0E72}" presName="node" presStyleLbl="node1" presStyleIdx="0" presStyleCnt="5" custRadScaleRad="104713" custRadScaleInc="2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CD390-0FC7-4369-943C-3B3A3C9E04D7}" type="pres">
      <dgm:prSet presAssocID="{832842F5-55C0-47E9-8A57-5D39E0BF3655}" presName="Name9" presStyleLbl="parChTrans1D2" presStyleIdx="1" presStyleCnt="5"/>
      <dgm:spPr/>
      <dgm:t>
        <a:bodyPr/>
        <a:lstStyle/>
        <a:p>
          <a:endParaRPr lang="en-US"/>
        </a:p>
      </dgm:t>
    </dgm:pt>
    <dgm:pt modelId="{15C75C2E-253D-475E-A470-285AE9AC80DA}" type="pres">
      <dgm:prSet presAssocID="{832842F5-55C0-47E9-8A57-5D39E0BF365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F90B5A4-1FE4-463B-AA18-4791289FBC76}" type="pres">
      <dgm:prSet presAssocID="{F543FD20-1944-47A8-8EEB-6008480BD8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9B201-8937-4818-9EC0-3C62DD90485A}" type="pres">
      <dgm:prSet presAssocID="{E9C2DC82-2B00-4564-81F9-A5C03B1A8D74}" presName="Name9" presStyleLbl="parChTrans1D2" presStyleIdx="2" presStyleCnt="5"/>
      <dgm:spPr/>
      <dgm:t>
        <a:bodyPr/>
        <a:lstStyle/>
        <a:p>
          <a:endParaRPr lang="en-US"/>
        </a:p>
      </dgm:t>
    </dgm:pt>
    <dgm:pt modelId="{D59B6A09-6078-419A-988D-7A838BD6E9B3}" type="pres">
      <dgm:prSet presAssocID="{E9C2DC82-2B00-4564-81F9-A5C03B1A8D7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2E62EF6-DE29-4C3A-BF4C-D9DA866C8B1F}" type="pres">
      <dgm:prSet presAssocID="{5AE15D11-060B-4AC2-8A57-8AAB0685BA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A2617-7B0E-4BFE-B37E-F1E3B41AB107}" type="pres">
      <dgm:prSet presAssocID="{9E5CBBC2-237F-435A-B3F3-0EB2A3A2CA4A}" presName="Name9" presStyleLbl="parChTrans1D2" presStyleIdx="3" presStyleCnt="5"/>
      <dgm:spPr/>
      <dgm:t>
        <a:bodyPr/>
        <a:lstStyle/>
        <a:p>
          <a:endParaRPr lang="en-US"/>
        </a:p>
      </dgm:t>
    </dgm:pt>
    <dgm:pt modelId="{5A91FC9F-E021-41C4-AAA0-D3DCAF50FE1E}" type="pres">
      <dgm:prSet presAssocID="{9E5CBBC2-237F-435A-B3F3-0EB2A3A2CA4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4D9EB5D-149A-47B4-98E6-E6D18B2535A0}" type="pres">
      <dgm:prSet presAssocID="{46EA711E-ACF7-4FA4-B7E2-AB47AC47A7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1801A-C8E9-43E8-896C-B577F12BADB5}" type="pres">
      <dgm:prSet presAssocID="{8D596E76-C593-492B-A9CA-32BF922C3031}" presName="Name9" presStyleLbl="parChTrans1D2" presStyleIdx="4" presStyleCnt="5"/>
      <dgm:spPr/>
      <dgm:t>
        <a:bodyPr/>
        <a:lstStyle/>
        <a:p>
          <a:endParaRPr lang="en-US"/>
        </a:p>
      </dgm:t>
    </dgm:pt>
    <dgm:pt modelId="{A08EDD09-5AD8-4851-AEDF-03759E408CB0}" type="pres">
      <dgm:prSet presAssocID="{8D596E76-C593-492B-A9CA-32BF922C303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A3BFF07-F175-4297-BE16-2EAA9D7B9B0C}" type="pres">
      <dgm:prSet presAssocID="{DB0DA3F4-FCAB-49EF-9B93-23195A973D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BCD9A-920E-40D6-AF6A-CD5227B1D5AC}" type="presOf" srcId="{9E5CBBC2-237F-435A-B3F3-0EB2A3A2CA4A}" destId="{12EA2617-7B0E-4BFE-B37E-F1E3B41AB107}" srcOrd="0" destOrd="0" presId="urn:microsoft.com/office/officeart/2005/8/layout/radial1"/>
    <dgm:cxn modelId="{1749EFEC-C754-402F-B86C-6BC7266E597B}" type="presOf" srcId="{B230C7A0-06EB-4BC7-9821-2BEE3467E4CD}" destId="{58439497-DB23-4ACD-B1B3-20AF0418DCDD}" srcOrd="0" destOrd="0" presId="urn:microsoft.com/office/officeart/2005/8/layout/radial1"/>
    <dgm:cxn modelId="{7D366E9A-6BE8-4D19-BB8C-84BFC9957F0A}" type="presOf" srcId="{984DCDA4-01DE-4678-97D4-35D2F0CB0E72}" destId="{D38E1578-0822-4C16-85F9-E879AD0D456B}" srcOrd="0" destOrd="0" presId="urn:microsoft.com/office/officeart/2005/8/layout/radial1"/>
    <dgm:cxn modelId="{1EBEC926-8EE7-41DB-8687-5FB3DB29FF72}" type="presOf" srcId="{8D596E76-C593-492B-A9CA-32BF922C3031}" destId="{AB61801A-C8E9-43E8-896C-B577F12BADB5}" srcOrd="0" destOrd="0" presId="urn:microsoft.com/office/officeart/2005/8/layout/radial1"/>
    <dgm:cxn modelId="{F948940D-0062-46CC-B7EA-29DD772C63C2}" srcId="{E591A8D0-8A04-4323-A11B-B5E2DF783398}" destId="{984DCDA4-01DE-4678-97D4-35D2F0CB0E72}" srcOrd="0" destOrd="0" parTransId="{C59282EC-ECBE-42B1-BA06-977597973D8C}" sibTransId="{5342F6C6-6EF5-46EE-B48C-0ABF47800AFB}"/>
    <dgm:cxn modelId="{403FB630-76C0-481A-9920-840A8F393A0D}" type="presOf" srcId="{C59282EC-ECBE-42B1-BA06-977597973D8C}" destId="{48098126-3540-4824-9725-35AE96B5F9DB}" srcOrd="0" destOrd="0" presId="urn:microsoft.com/office/officeart/2005/8/layout/radial1"/>
    <dgm:cxn modelId="{8BD792CD-E338-4AA0-8A2C-CE748D71299A}" type="presOf" srcId="{F543FD20-1944-47A8-8EEB-6008480BD8A7}" destId="{6F90B5A4-1FE4-463B-AA18-4791289FBC76}" srcOrd="0" destOrd="0" presId="urn:microsoft.com/office/officeart/2005/8/layout/radial1"/>
    <dgm:cxn modelId="{C3165F39-284D-414F-A721-4745AC06E0DD}" type="presOf" srcId="{832842F5-55C0-47E9-8A57-5D39E0BF3655}" destId="{398CD390-0FC7-4369-943C-3B3A3C9E04D7}" srcOrd="0" destOrd="0" presId="urn:microsoft.com/office/officeart/2005/8/layout/radial1"/>
    <dgm:cxn modelId="{6BB06077-C27E-4EC8-A570-DE22B49490D1}" srcId="{E591A8D0-8A04-4323-A11B-B5E2DF783398}" destId="{DB0DA3F4-FCAB-49EF-9B93-23195A973D32}" srcOrd="4" destOrd="0" parTransId="{8D596E76-C593-492B-A9CA-32BF922C3031}" sibTransId="{9D57295E-F366-4614-9509-81AC8DCA094A}"/>
    <dgm:cxn modelId="{13F95F3B-B353-4F7E-817B-43415DD72928}" type="presOf" srcId="{E591A8D0-8A04-4323-A11B-B5E2DF783398}" destId="{51B13E1A-02CB-4CB5-A4B6-D6EA3C3F5CA4}" srcOrd="0" destOrd="0" presId="urn:microsoft.com/office/officeart/2005/8/layout/radial1"/>
    <dgm:cxn modelId="{A83B6D8A-157D-4752-A96D-B9A93B7768C6}" srcId="{E591A8D0-8A04-4323-A11B-B5E2DF783398}" destId="{46EA711E-ACF7-4FA4-B7E2-AB47AC47A720}" srcOrd="3" destOrd="0" parTransId="{9E5CBBC2-237F-435A-B3F3-0EB2A3A2CA4A}" sibTransId="{60752AFC-D702-4313-9988-812F5DFE59FD}"/>
    <dgm:cxn modelId="{9E29E8D5-CCAF-49EA-9D87-9CCB997C21BC}" srcId="{B230C7A0-06EB-4BC7-9821-2BEE3467E4CD}" destId="{E591A8D0-8A04-4323-A11B-B5E2DF783398}" srcOrd="0" destOrd="0" parTransId="{C9ECC1BA-3D53-4EC2-994D-3027AEDEB79C}" sibTransId="{E5CE3709-1BBB-47B4-866A-AFB0CFE037D8}"/>
    <dgm:cxn modelId="{BBCEFDE3-ACC6-4DC7-9C1A-4A890A62BF9D}" srcId="{E591A8D0-8A04-4323-A11B-B5E2DF783398}" destId="{5AE15D11-060B-4AC2-8A57-8AAB0685BA4B}" srcOrd="2" destOrd="0" parTransId="{E9C2DC82-2B00-4564-81F9-A5C03B1A8D74}" sibTransId="{891785E3-EA1E-4CA4-B82D-1DDC330AB85D}"/>
    <dgm:cxn modelId="{FE9099F9-F46A-4733-AB3C-44225F1148B6}" srcId="{E591A8D0-8A04-4323-A11B-B5E2DF783398}" destId="{F543FD20-1944-47A8-8EEB-6008480BD8A7}" srcOrd="1" destOrd="0" parTransId="{832842F5-55C0-47E9-8A57-5D39E0BF3655}" sibTransId="{1057F034-7529-4324-A427-C49FF9323670}"/>
    <dgm:cxn modelId="{22AF5125-D1F5-4565-A375-37D226FE7216}" type="presOf" srcId="{C59282EC-ECBE-42B1-BA06-977597973D8C}" destId="{686783C1-0864-4702-8C94-9FDB36457AB4}" srcOrd="1" destOrd="0" presId="urn:microsoft.com/office/officeart/2005/8/layout/radial1"/>
    <dgm:cxn modelId="{C398F9AD-0FA6-4D94-B667-654BAE21AF39}" type="presOf" srcId="{8D596E76-C593-492B-A9CA-32BF922C3031}" destId="{A08EDD09-5AD8-4851-AEDF-03759E408CB0}" srcOrd="1" destOrd="0" presId="urn:microsoft.com/office/officeart/2005/8/layout/radial1"/>
    <dgm:cxn modelId="{B2352E4B-B91D-4217-843E-3772B19122B7}" type="presOf" srcId="{DB0DA3F4-FCAB-49EF-9B93-23195A973D32}" destId="{4A3BFF07-F175-4297-BE16-2EAA9D7B9B0C}" srcOrd="0" destOrd="0" presId="urn:microsoft.com/office/officeart/2005/8/layout/radial1"/>
    <dgm:cxn modelId="{98B40D0D-7E1D-4B69-89BC-E448302665F5}" type="presOf" srcId="{832842F5-55C0-47E9-8A57-5D39E0BF3655}" destId="{15C75C2E-253D-475E-A470-285AE9AC80DA}" srcOrd="1" destOrd="0" presId="urn:microsoft.com/office/officeart/2005/8/layout/radial1"/>
    <dgm:cxn modelId="{257464D0-13BB-4EE4-B5C2-DA3C1F88C39B}" type="presOf" srcId="{E9C2DC82-2B00-4564-81F9-A5C03B1A8D74}" destId="{5AD9B201-8937-4818-9EC0-3C62DD90485A}" srcOrd="0" destOrd="0" presId="urn:microsoft.com/office/officeart/2005/8/layout/radial1"/>
    <dgm:cxn modelId="{D849659F-87B8-4E2C-BEAC-B40685190952}" type="presOf" srcId="{46EA711E-ACF7-4FA4-B7E2-AB47AC47A720}" destId="{74D9EB5D-149A-47B4-98E6-E6D18B2535A0}" srcOrd="0" destOrd="0" presId="urn:microsoft.com/office/officeart/2005/8/layout/radial1"/>
    <dgm:cxn modelId="{7E5108FF-0E72-400C-8E77-B454996C1828}" type="presOf" srcId="{9E5CBBC2-237F-435A-B3F3-0EB2A3A2CA4A}" destId="{5A91FC9F-E021-41C4-AAA0-D3DCAF50FE1E}" srcOrd="1" destOrd="0" presId="urn:microsoft.com/office/officeart/2005/8/layout/radial1"/>
    <dgm:cxn modelId="{4A860888-E1EC-46E7-B4C9-F63D36A1D220}" type="presOf" srcId="{E9C2DC82-2B00-4564-81F9-A5C03B1A8D74}" destId="{D59B6A09-6078-419A-988D-7A838BD6E9B3}" srcOrd="1" destOrd="0" presId="urn:microsoft.com/office/officeart/2005/8/layout/radial1"/>
    <dgm:cxn modelId="{CD5EC32F-35BE-403C-AD5F-DB01B1565CF4}" type="presOf" srcId="{5AE15D11-060B-4AC2-8A57-8AAB0685BA4B}" destId="{32E62EF6-DE29-4C3A-BF4C-D9DA866C8B1F}" srcOrd="0" destOrd="0" presId="urn:microsoft.com/office/officeart/2005/8/layout/radial1"/>
    <dgm:cxn modelId="{0E2685E8-836F-4BFC-BC41-354EA861527E}" type="presParOf" srcId="{58439497-DB23-4ACD-B1B3-20AF0418DCDD}" destId="{51B13E1A-02CB-4CB5-A4B6-D6EA3C3F5CA4}" srcOrd="0" destOrd="0" presId="urn:microsoft.com/office/officeart/2005/8/layout/radial1"/>
    <dgm:cxn modelId="{FAEB583F-2A52-4CFA-9CCA-4D278A66BD14}" type="presParOf" srcId="{58439497-DB23-4ACD-B1B3-20AF0418DCDD}" destId="{48098126-3540-4824-9725-35AE96B5F9DB}" srcOrd="1" destOrd="0" presId="urn:microsoft.com/office/officeart/2005/8/layout/radial1"/>
    <dgm:cxn modelId="{4EEB751D-D1C4-4A99-9229-6A1ADC6BDDC3}" type="presParOf" srcId="{48098126-3540-4824-9725-35AE96B5F9DB}" destId="{686783C1-0864-4702-8C94-9FDB36457AB4}" srcOrd="0" destOrd="0" presId="urn:microsoft.com/office/officeart/2005/8/layout/radial1"/>
    <dgm:cxn modelId="{B1A200A2-60AD-407A-B906-EE9B42951813}" type="presParOf" srcId="{58439497-DB23-4ACD-B1B3-20AF0418DCDD}" destId="{D38E1578-0822-4C16-85F9-E879AD0D456B}" srcOrd="2" destOrd="0" presId="urn:microsoft.com/office/officeart/2005/8/layout/radial1"/>
    <dgm:cxn modelId="{C98236B1-E563-4632-A66A-493D88789E17}" type="presParOf" srcId="{58439497-DB23-4ACD-B1B3-20AF0418DCDD}" destId="{398CD390-0FC7-4369-943C-3B3A3C9E04D7}" srcOrd="3" destOrd="0" presId="urn:microsoft.com/office/officeart/2005/8/layout/radial1"/>
    <dgm:cxn modelId="{E1F6AE41-C081-4DA5-9B97-A00315E50B5B}" type="presParOf" srcId="{398CD390-0FC7-4369-943C-3B3A3C9E04D7}" destId="{15C75C2E-253D-475E-A470-285AE9AC80DA}" srcOrd="0" destOrd="0" presId="urn:microsoft.com/office/officeart/2005/8/layout/radial1"/>
    <dgm:cxn modelId="{17DEB944-2373-492F-9E05-2E8E9A4D2239}" type="presParOf" srcId="{58439497-DB23-4ACD-B1B3-20AF0418DCDD}" destId="{6F90B5A4-1FE4-463B-AA18-4791289FBC76}" srcOrd="4" destOrd="0" presId="urn:microsoft.com/office/officeart/2005/8/layout/radial1"/>
    <dgm:cxn modelId="{DF33AF83-221B-42B5-8356-C403E55912EF}" type="presParOf" srcId="{58439497-DB23-4ACD-B1B3-20AF0418DCDD}" destId="{5AD9B201-8937-4818-9EC0-3C62DD90485A}" srcOrd="5" destOrd="0" presId="urn:microsoft.com/office/officeart/2005/8/layout/radial1"/>
    <dgm:cxn modelId="{0863BADF-CAF1-4014-8BCB-B6162D348229}" type="presParOf" srcId="{5AD9B201-8937-4818-9EC0-3C62DD90485A}" destId="{D59B6A09-6078-419A-988D-7A838BD6E9B3}" srcOrd="0" destOrd="0" presId="urn:microsoft.com/office/officeart/2005/8/layout/radial1"/>
    <dgm:cxn modelId="{59207B41-E5BC-4422-93A7-CF3645AF7546}" type="presParOf" srcId="{58439497-DB23-4ACD-B1B3-20AF0418DCDD}" destId="{32E62EF6-DE29-4C3A-BF4C-D9DA866C8B1F}" srcOrd="6" destOrd="0" presId="urn:microsoft.com/office/officeart/2005/8/layout/radial1"/>
    <dgm:cxn modelId="{31F45FC4-6A90-41F9-9721-D4ACB19EFD82}" type="presParOf" srcId="{58439497-DB23-4ACD-B1B3-20AF0418DCDD}" destId="{12EA2617-7B0E-4BFE-B37E-F1E3B41AB107}" srcOrd="7" destOrd="0" presId="urn:microsoft.com/office/officeart/2005/8/layout/radial1"/>
    <dgm:cxn modelId="{FEE589B2-98E6-436F-B055-0480E4DA554D}" type="presParOf" srcId="{12EA2617-7B0E-4BFE-B37E-F1E3B41AB107}" destId="{5A91FC9F-E021-41C4-AAA0-D3DCAF50FE1E}" srcOrd="0" destOrd="0" presId="urn:microsoft.com/office/officeart/2005/8/layout/radial1"/>
    <dgm:cxn modelId="{6D1A3E8C-398E-4D6F-9184-EB67D7E5FF81}" type="presParOf" srcId="{58439497-DB23-4ACD-B1B3-20AF0418DCDD}" destId="{74D9EB5D-149A-47B4-98E6-E6D18B2535A0}" srcOrd="8" destOrd="0" presId="urn:microsoft.com/office/officeart/2005/8/layout/radial1"/>
    <dgm:cxn modelId="{48FB0EC4-CF19-4A08-823F-17D152408567}" type="presParOf" srcId="{58439497-DB23-4ACD-B1B3-20AF0418DCDD}" destId="{AB61801A-C8E9-43E8-896C-B577F12BADB5}" srcOrd="9" destOrd="0" presId="urn:microsoft.com/office/officeart/2005/8/layout/radial1"/>
    <dgm:cxn modelId="{D8CA4934-58F5-4B22-AF38-26E4744C2B88}" type="presParOf" srcId="{AB61801A-C8E9-43E8-896C-B577F12BADB5}" destId="{A08EDD09-5AD8-4851-AEDF-03759E408CB0}" srcOrd="0" destOrd="0" presId="urn:microsoft.com/office/officeart/2005/8/layout/radial1"/>
    <dgm:cxn modelId="{B2AC3C34-DBCB-4476-A3CC-927A8899EE00}" type="presParOf" srcId="{58439497-DB23-4ACD-B1B3-20AF0418DCDD}" destId="{4A3BFF07-F175-4297-BE16-2EAA9D7B9B0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13E1A-02CB-4CB5-A4B6-D6EA3C3F5CA4}">
      <dsp:nvSpPr>
        <dsp:cNvPr id="0" name=""/>
        <dsp:cNvSpPr/>
      </dsp:nvSpPr>
      <dsp:spPr>
        <a:xfrm>
          <a:off x="3474876" y="1667825"/>
          <a:ext cx="1279847" cy="1279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Pj</a:t>
          </a:r>
          <a:r>
            <a:rPr lang="en-US" sz="1400" kern="1200" dirty="0" err="1" smtClean="0"/>
            <a:t>ë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robotit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876" y="1667825"/>
        <a:ext cx="1279847" cy="1279847"/>
      </dsp:txXfrm>
    </dsp:sp>
    <dsp:sp modelId="{48098126-3540-4824-9725-35AE96B5F9DB}">
      <dsp:nvSpPr>
        <dsp:cNvPr id="0" name=""/>
        <dsp:cNvSpPr/>
      </dsp:nvSpPr>
      <dsp:spPr>
        <a:xfrm rot="16262497">
          <a:off x="3935835" y="1459839"/>
          <a:ext cx="38825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825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62497">
        <a:off x="4120255" y="1464130"/>
        <a:ext cx="19412" cy="19412"/>
      </dsp:txXfrm>
    </dsp:sp>
    <dsp:sp modelId="{D38E1578-0822-4C16-85F9-E879AD0D456B}">
      <dsp:nvSpPr>
        <dsp:cNvPr id="0" name=""/>
        <dsp:cNvSpPr/>
      </dsp:nvSpPr>
      <dsp:spPr>
        <a:xfrm>
          <a:off x="3505200" y="0"/>
          <a:ext cx="1279847" cy="1279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Manipulatori</a:t>
          </a:r>
          <a:endParaRPr lang="en-US" sz="1200" kern="1200" dirty="0"/>
        </a:p>
      </dsp:txBody>
      <dsp:txXfrm>
        <a:off x="3505200" y="0"/>
        <a:ext cx="1279847" cy="1279847"/>
      </dsp:txXfrm>
    </dsp:sp>
    <dsp:sp modelId="{398CD390-0FC7-4369-943C-3B3A3C9E04D7}">
      <dsp:nvSpPr>
        <dsp:cNvPr id="0" name=""/>
        <dsp:cNvSpPr/>
      </dsp:nvSpPr>
      <dsp:spPr>
        <a:xfrm rot="20520000">
          <a:off x="4713959" y="2036375"/>
          <a:ext cx="38593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593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4897277" y="2040723"/>
        <a:ext cx="19296" cy="19296"/>
      </dsp:txXfrm>
    </dsp:sp>
    <dsp:sp modelId="{6F90B5A4-1FE4-463B-AA18-4791289FBC76}">
      <dsp:nvSpPr>
        <dsp:cNvPr id="0" name=""/>
        <dsp:cNvSpPr/>
      </dsp:nvSpPr>
      <dsp:spPr>
        <a:xfrm>
          <a:off x="5059128" y="1153071"/>
          <a:ext cx="1279847" cy="1279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Pulti</a:t>
          </a:r>
          <a:r>
            <a:rPr lang="en-US" sz="1200" kern="1200" baseline="0" dirty="0" smtClean="0"/>
            <a:t> I  </a:t>
          </a:r>
          <a:r>
            <a:rPr lang="en-US" sz="1200" kern="1200" baseline="0" dirty="0" err="1" smtClean="0"/>
            <a:t>Komandimit</a:t>
          </a:r>
          <a:endParaRPr lang="en-US" sz="1200" kern="1200" dirty="0"/>
        </a:p>
      </dsp:txBody>
      <dsp:txXfrm>
        <a:off x="5059128" y="1153071"/>
        <a:ext cx="1279847" cy="1279847"/>
      </dsp:txXfrm>
    </dsp:sp>
    <dsp:sp modelId="{5AD9B201-8937-4818-9EC0-3C62DD90485A}">
      <dsp:nvSpPr>
        <dsp:cNvPr id="0" name=""/>
        <dsp:cNvSpPr/>
      </dsp:nvSpPr>
      <dsp:spPr>
        <a:xfrm rot="3240000">
          <a:off x="4411393" y="2967575"/>
          <a:ext cx="38593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593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4594712" y="2971923"/>
        <a:ext cx="19296" cy="19296"/>
      </dsp:txXfrm>
    </dsp:sp>
    <dsp:sp modelId="{32E62EF6-DE29-4C3A-BF4C-D9DA866C8B1F}">
      <dsp:nvSpPr>
        <dsp:cNvPr id="0" name=""/>
        <dsp:cNvSpPr/>
      </dsp:nvSpPr>
      <dsp:spPr>
        <a:xfrm>
          <a:off x="4453997" y="3015470"/>
          <a:ext cx="1279847" cy="1279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Sistemi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Kompjuterik</a:t>
          </a:r>
          <a:endParaRPr lang="en-US" sz="1200" kern="1200" dirty="0"/>
        </a:p>
      </dsp:txBody>
      <dsp:txXfrm>
        <a:off x="4453997" y="3015470"/>
        <a:ext cx="1279847" cy="1279847"/>
      </dsp:txXfrm>
    </dsp:sp>
    <dsp:sp modelId="{12EA2617-7B0E-4BFE-B37E-F1E3B41AB107}">
      <dsp:nvSpPr>
        <dsp:cNvPr id="0" name=""/>
        <dsp:cNvSpPr/>
      </dsp:nvSpPr>
      <dsp:spPr>
        <a:xfrm rot="7560000">
          <a:off x="3432272" y="2967575"/>
          <a:ext cx="38593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593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3615590" y="2971923"/>
        <a:ext cx="19296" cy="19296"/>
      </dsp:txXfrm>
    </dsp:sp>
    <dsp:sp modelId="{74D9EB5D-149A-47B4-98E6-E6D18B2535A0}">
      <dsp:nvSpPr>
        <dsp:cNvPr id="0" name=""/>
        <dsp:cNvSpPr/>
      </dsp:nvSpPr>
      <dsp:spPr>
        <a:xfrm>
          <a:off x="2495754" y="3015470"/>
          <a:ext cx="1279847" cy="1279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Sënsoret</a:t>
          </a:r>
          <a:endParaRPr lang="en-US" sz="1200" kern="1200" dirty="0"/>
        </a:p>
      </dsp:txBody>
      <dsp:txXfrm>
        <a:off x="2495754" y="3015470"/>
        <a:ext cx="1279847" cy="1279847"/>
      </dsp:txXfrm>
    </dsp:sp>
    <dsp:sp modelId="{AB61801A-C8E9-43E8-896C-B577F12BADB5}">
      <dsp:nvSpPr>
        <dsp:cNvPr id="0" name=""/>
        <dsp:cNvSpPr/>
      </dsp:nvSpPr>
      <dsp:spPr>
        <a:xfrm rot="11880000">
          <a:off x="3129707" y="2036375"/>
          <a:ext cx="38593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8593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3313025" y="2040723"/>
        <a:ext cx="19296" cy="19296"/>
      </dsp:txXfrm>
    </dsp:sp>
    <dsp:sp modelId="{4A3BFF07-F175-4297-BE16-2EAA9D7B9B0C}">
      <dsp:nvSpPr>
        <dsp:cNvPr id="0" name=""/>
        <dsp:cNvSpPr/>
      </dsp:nvSpPr>
      <dsp:spPr>
        <a:xfrm>
          <a:off x="1890624" y="1153071"/>
          <a:ext cx="1279847" cy="1279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Kapësja</a:t>
          </a:r>
          <a:endParaRPr lang="en-US" sz="1200" kern="1200" dirty="0"/>
        </a:p>
      </dsp:txBody>
      <dsp:txXfrm>
        <a:off x="1890624" y="1153071"/>
        <a:ext cx="1279847" cy="127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B4216A-3E15-45CD-A410-E7484D7F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7335E-1193-4050-8BA9-B4344CFBB34B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304800"/>
            <a:ext cx="8308975" cy="990600"/>
          </a:xfrm>
        </p:spPr>
        <p:txBody>
          <a:bodyPr/>
          <a:lstStyle>
            <a:lvl1pPr algn="l">
              <a:defRPr sz="4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513" y="1295400"/>
            <a:ext cx="8308975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7FDF28-6A79-4F65-B9B4-0163666F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B890-9098-4A30-8526-F4C936115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3C7A-CA2F-4C7B-9A18-40217C1A2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D5AC-B754-496F-92C7-CC0C2DE25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4A70-B683-4A75-815C-F9988C6C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893E-37E4-4366-8A4E-8BE01720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F5666-6627-4C77-8D51-2FA85B50C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D3DB-D8EA-4CB9-8E08-C71A60C4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CFAC-41C9-4B08-9149-018CCBD2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CBFA-C6C7-4B07-A7E9-B35A6AE4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FF3C-B1C1-4F9F-9F3E-FBFE5724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6E9C42-5E96-401B-9AA6-EC3DA5C27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Mikrorobotika%20/" TargetMode="External"/><Relationship Id="rId2" Type="http://schemas.openxmlformats.org/officeDocument/2006/relationships/hyperlink" Target="https://sq.wikipedia.org/wiki/Robot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Mikrometri" TargetMode="External"/><Relationship Id="rId2" Type="http://schemas.openxmlformats.org/officeDocument/2006/relationships/hyperlink" Target="https://sq.wikipedia.org/wiki/Robot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sq.wikipedia.org/w/index.php?title=Silikoni&amp;action=edit&amp;redlink=1" TargetMode="External"/><Relationship Id="rId4" Type="http://schemas.openxmlformats.org/officeDocument/2006/relationships/hyperlink" Target="https://sq.wikipedia.org/wiki/Mikrokontrollor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8308975" cy="990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SHMU-2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Vushtrri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447800"/>
            <a:ext cx="4800600" cy="23622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Punim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Seminarik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Lenda:Informatike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>
              <a:defRPr/>
            </a:pP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Tema:Robotet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Klasa:IX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Punuar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nga:Shpresa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Musa,Filloreta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Zeneli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Diellza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Ibishi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Marigona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Veseli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Vushtrri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143000"/>
          </a:xfrm>
        </p:spPr>
        <p:txBody>
          <a:bodyPr/>
          <a:lstStyle/>
          <a:p>
            <a:pPr algn="l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Përfundimi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rekomandimi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Roboti</a:t>
            </a:r>
            <a:r>
              <a:rPr lang="en-US" sz="2800" dirty="0" smtClean="0"/>
              <a:t> </a:t>
            </a:r>
            <a:r>
              <a:rPr lang="en-US" sz="2800" dirty="0" err="1" smtClean="0"/>
              <a:t>është</a:t>
            </a:r>
            <a:r>
              <a:rPr lang="en-US" sz="2800" dirty="0" smtClean="0"/>
              <a:t> </a:t>
            </a:r>
            <a:r>
              <a:rPr lang="en-US" sz="2800" dirty="0" err="1" smtClean="0"/>
              <a:t>nje</a:t>
            </a:r>
            <a:r>
              <a:rPr lang="en-US" sz="2800" dirty="0" smtClean="0"/>
              <a:t> </a:t>
            </a:r>
            <a:r>
              <a:rPr lang="en-US" sz="2800" dirty="0" err="1" smtClean="0"/>
              <a:t>pajisje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elektro-mekanike</a:t>
            </a:r>
            <a:r>
              <a:rPr lang="en-US" sz="2800" dirty="0" smtClean="0"/>
              <a:t> </a:t>
            </a:r>
            <a:r>
              <a:rPr lang="en-US" sz="2800" dirty="0" err="1" smtClean="0"/>
              <a:t>që</a:t>
            </a:r>
            <a:r>
              <a:rPr lang="en-US" sz="2800" dirty="0" smtClean="0"/>
              <a:t> </a:t>
            </a:r>
            <a:r>
              <a:rPr lang="en-US" sz="2800" dirty="0" err="1" smtClean="0"/>
              <a:t>zëvendeson</a:t>
            </a:r>
            <a:r>
              <a:rPr lang="en-US" sz="2800" dirty="0" smtClean="0"/>
              <a:t> </a:t>
            </a:r>
            <a:r>
              <a:rPr lang="en-US" sz="2800" dirty="0" err="1" smtClean="0"/>
              <a:t>njeriun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kryerjen</a:t>
            </a:r>
            <a:r>
              <a:rPr lang="en-US" sz="2800" dirty="0" smtClean="0"/>
              <a:t> e </a:t>
            </a:r>
            <a:r>
              <a:rPr lang="en-US" sz="2800" dirty="0" err="1" smtClean="0"/>
              <a:t>punëve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ndryshme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hlinkClick r:id="rId2"/>
              </a:rPr>
              <a:t>https://sq.wikipedia.org/wiki/Roboti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3"/>
              </a:rPr>
              <a:t>https://sq.wikipedia.org/wiki/Mikrorobotika /</a:t>
            </a:r>
            <a:endParaRPr lang="en-US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762000"/>
            <a:ext cx="48768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JU FALEMINDERIT !</a:t>
            </a:r>
          </a:p>
          <a:p>
            <a:pPr algn="ctr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        </a:t>
            </a:r>
            <a:endParaRPr lang="en-US" dirty="0"/>
          </a:p>
        </p:txBody>
      </p:sp>
      <p:pic>
        <p:nvPicPr>
          <p:cNvPr id="1026" name="Picture 2" descr="C:\Users\MUSA-KC\Desktop\QRIO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429000" cy="439578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Përmbajtja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848600" cy="4297363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Hyrje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……………………………………………. ..3                                                            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Pjes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robotit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……………. ……………………..4</a:t>
            </a:r>
          </a:p>
          <a:p>
            <a:pPr eaLnBrk="1" hangingPunct="1"/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Softveri i robotëve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………………………………..5 </a:t>
            </a:r>
          </a:p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Robotika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…………………………………………..6 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Mikrorobotika…………………………………... .7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Robonaut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2……………………………...…...…...8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rdorimi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…………………………...........………..9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rfundimi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rekomandimi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……………………10</a:t>
            </a:r>
          </a:p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Literatura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………………………………………....11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Hyrja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1600" dirty="0" err="1" smtClean="0"/>
              <a:t>Roboti</a:t>
            </a:r>
            <a:r>
              <a:rPr lang="en-US" sz="1600" dirty="0" smtClean="0"/>
              <a:t> </a:t>
            </a:r>
            <a:r>
              <a:rPr lang="en-US" sz="1600" dirty="0" err="1" smtClean="0"/>
              <a:t>është</a:t>
            </a:r>
            <a:r>
              <a:rPr lang="en-US" sz="1600" dirty="0" smtClean="0"/>
              <a:t> </a:t>
            </a:r>
            <a:r>
              <a:rPr lang="en-US" sz="1600" dirty="0" err="1" smtClean="0"/>
              <a:t>nje</a:t>
            </a:r>
            <a:r>
              <a:rPr lang="en-US" sz="1600" dirty="0" smtClean="0"/>
              <a:t> </a:t>
            </a:r>
            <a:r>
              <a:rPr lang="en-US" sz="1600" dirty="0" err="1" smtClean="0"/>
              <a:t>pajisje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elektro-mekanike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zëvendeson</a:t>
            </a:r>
            <a:r>
              <a:rPr lang="en-US" sz="1600" dirty="0" smtClean="0"/>
              <a:t> </a:t>
            </a:r>
            <a:r>
              <a:rPr lang="en-US" sz="1600" dirty="0" err="1" smtClean="0"/>
              <a:t>njeriun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kryerjen</a:t>
            </a:r>
            <a:r>
              <a:rPr lang="en-US" sz="1600" dirty="0" smtClean="0"/>
              <a:t> e </a:t>
            </a:r>
            <a:r>
              <a:rPr lang="en-US" sz="1600" dirty="0" err="1" smtClean="0"/>
              <a:t>punëve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ndryshme</a:t>
            </a:r>
            <a:r>
              <a:rPr lang="en-US" sz="1600" dirty="0" smtClean="0"/>
              <a:t>. </a:t>
            </a:r>
            <a:r>
              <a:rPr lang="en-US" sz="1600" dirty="0" err="1" smtClean="0"/>
              <a:t>Këto</a:t>
            </a:r>
            <a:r>
              <a:rPr lang="en-US" sz="1600" dirty="0" smtClean="0"/>
              <a:t> </a:t>
            </a:r>
            <a:r>
              <a:rPr lang="en-US" sz="1600" dirty="0" err="1" smtClean="0"/>
              <a:t>punë</a:t>
            </a:r>
            <a:r>
              <a:rPr lang="en-US" sz="1600" dirty="0" smtClean="0"/>
              <a:t> </a:t>
            </a:r>
            <a:r>
              <a:rPr lang="en-US" sz="1600" dirty="0" err="1" smtClean="0"/>
              <a:t>roboti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kryen</a:t>
            </a:r>
            <a:r>
              <a:rPr lang="en-US" sz="1600" dirty="0" smtClean="0"/>
              <a:t> </a:t>
            </a:r>
            <a:r>
              <a:rPr lang="en-US" sz="1600" dirty="0" err="1" smtClean="0"/>
              <a:t>vetvetiu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udhëzuar</a:t>
            </a:r>
            <a:r>
              <a:rPr lang="en-US" sz="1600" dirty="0" smtClean="0"/>
              <a:t> </a:t>
            </a:r>
            <a:r>
              <a:rPr lang="en-US" sz="1600" dirty="0" err="1" smtClean="0"/>
              <a:t>drejtperdrejt</a:t>
            </a:r>
            <a:r>
              <a:rPr lang="en-US" sz="1600" dirty="0" smtClean="0"/>
              <a:t> </a:t>
            </a:r>
            <a:r>
              <a:rPr lang="en-US" sz="1600" dirty="0" err="1" smtClean="0"/>
              <a:t>nga</a:t>
            </a:r>
            <a:r>
              <a:rPr lang="en-US" sz="1600" dirty="0" smtClean="0"/>
              <a:t> </a:t>
            </a:r>
            <a:r>
              <a:rPr lang="en-US" sz="1600" dirty="0" err="1" smtClean="0"/>
              <a:t>njeriu</a:t>
            </a:r>
            <a:r>
              <a:rPr lang="en-US" sz="1600" dirty="0" smtClean="0"/>
              <a:t>. </a:t>
            </a:r>
            <a:r>
              <a:rPr lang="en-US" sz="1600" dirty="0" err="1" smtClean="0"/>
              <a:t>Robotët</a:t>
            </a:r>
            <a:r>
              <a:rPr lang="en-US" sz="1600" dirty="0" smtClean="0"/>
              <a:t> </a:t>
            </a:r>
            <a:r>
              <a:rPr lang="en-US" sz="1600" dirty="0" err="1" smtClean="0"/>
              <a:t>mund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jenë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lëvizshëm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mbërthyer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një</a:t>
            </a:r>
            <a:r>
              <a:rPr lang="en-US" sz="1600" dirty="0" smtClean="0"/>
              <a:t> vend. Sot </a:t>
            </a:r>
            <a:r>
              <a:rPr lang="en-US" sz="1600" dirty="0" err="1" smtClean="0"/>
              <a:t>ata</a:t>
            </a:r>
            <a:r>
              <a:rPr lang="en-US" sz="1600" dirty="0" smtClean="0"/>
              <a:t> </a:t>
            </a:r>
            <a:r>
              <a:rPr lang="en-US" sz="1600" dirty="0" err="1" smtClean="0"/>
              <a:t>përdoren</a:t>
            </a:r>
            <a:r>
              <a:rPr lang="en-US" sz="1600" dirty="0" smtClean="0"/>
              <a:t> </a:t>
            </a:r>
            <a:r>
              <a:rPr lang="en-US" sz="1600" dirty="0" err="1" smtClean="0"/>
              <a:t>kryesisht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kryerjen</a:t>
            </a:r>
            <a:r>
              <a:rPr lang="en-US" sz="1600" dirty="0" smtClean="0"/>
              <a:t> e </a:t>
            </a:r>
            <a:r>
              <a:rPr lang="en-US" sz="1600" dirty="0" err="1" smtClean="0"/>
              <a:t>punëve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janë</a:t>
            </a:r>
            <a:r>
              <a:rPr lang="en-US" sz="1600" dirty="0" smtClean="0"/>
              <a:t> </a:t>
            </a:r>
            <a:r>
              <a:rPr lang="en-US" sz="1600" dirty="0" err="1" smtClean="0"/>
              <a:t>shumë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rrezikshme</a:t>
            </a:r>
            <a:r>
              <a:rPr lang="en-US" sz="1600" dirty="0" smtClean="0"/>
              <a:t> (p.sh.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pastrimin</a:t>
            </a:r>
            <a:r>
              <a:rPr lang="en-US" sz="1600" dirty="0" smtClean="0"/>
              <a:t> e </a:t>
            </a:r>
            <a:r>
              <a:rPr lang="en-US" sz="1600" dirty="0" err="1" smtClean="0"/>
              <a:t>mbetjeve</a:t>
            </a:r>
            <a:r>
              <a:rPr lang="en-US" sz="1600" dirty="0" smtClean="0"/>
              <a:t> </a:t>
            </a:r>
            <a:r>
              <a:rPr lang="en-US" sz="1600" dirty="0" err="1" smtClean="0"/>
              <a:t>atomike</a:t>
            </a:r>
            <a:r>
              <a:rPr lang="en-US" sz="1600" dirty="0" smtClean="0"/>
              <a:t>),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rënda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vështira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t´u</a:t>
            </a:r>
            <a:r>
              <a:rPr lang="en-US" sz="1600" dirty="0" smtClean="0"/>
              <a:t> </a:t>
            </a:r>
            <a:r>
              <a:rPr lang="en-US" sz="1600" dirty="0" err="1" smtClean="0"/>
              <a:t>kryer</a:t>
            </a:r>
            <a:r>
              <a:rPr lang="en-US" sz="1600" dirty="0" smtClean="0"/>
              <a:t> </a:t>
            </a:r>
            <a:r>
              <a:rPr lang="en-US" sz="1600" dirty="0" err="1" smtClean="0"/>
              <a:t>nga</a:t>
            </a:r>
            <a:r>
              <a:rPr lang="en-US" sz="1600" dirty="0" smtClean="0"/>
              <a:t> </a:t>
            </a:r>
            <a:r>
              <a:rPr lang="en-US" sz="1600" dirty="0" err="1" smtClean="0"/>
              <a:t>njeriu.Robotët</a:t>
            </a:r>
            <a:r>
              <a:rPr lang="en-US" sz="1600" dirty="0" smtClean="0"/>
              <a:t> </a:t>
            </a:r>
            <a:r>
              <a:rPr lang="en-US" sz="1600" dirty="0" err="1" smtClean="0"/>
              <a:t>kryejnë</a:t>
            </a:r>
            <a:r>
              <a:rPr lang="en-US" sz="1600" dirty="0" smtClean="0"/>
              <a:t> </a:t>
            </a:r>
            <a:r>
              <a:rPr lang="en-US" sz="1600" dirty="0" err="1" smtClean="0"/>
              <a:t>edhe</a:t>
            </a:r>
            <a:r>
              <a:rPr lang="en-US" sz="1600" dirty="0" smtClean="0"/>
              <a:t> </a:t>
            </a:r>
            <a:r>
              <a:rPr lang="en-US" sz="1600" dirty="0" err="1" smtClean="0"/>
              <a:t>punë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kërkojne</a:t>
            </a:r>
            <a:r>
              <a:rPr lang="en-US" sz="1600" dirty="0" smtClean="0"/>
              <a:t> </a:t>
            </a:r>
            <a:r>
              <a:rPr lang="en-US" sz="1600" dirty="0" err="1" smtClean="0"/>
              <a:t>përpikemri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madhe</a:t>
            </a:r>
            <a:r>
              <a:rPr lang="en-US" sz="1600" dirty="0" smtClean="0"/>
              <a:t> (p.sh.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çipave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automobilave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.).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5124" name="Picture 4" descr="C:\Users\MUSA-KC\Desktop\2apMAJfPJaOJ1Rd2Zh41OwA-140665272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2971800" cy="2447925"/>
          </a:xfrm>
          <a:prstGeom prst="rect">
            <a:avLst/>
          </a:prstGeom>
          <a:noFill/>
        </p:spPr>
      </p:pic>
      <p:pic>
        <p:nvPicPr>
          <p:cNvPr id="5125" name="Picture 5" descr="C:\Users\MUSA-KC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276600" cy="23524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q-A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Softveri i robotëve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Roboti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softvrik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komandë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koduar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tregon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pajisjes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mekanike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njohur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robot)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çfarë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detyre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kryej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kontrollon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veprimet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Roboti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softvrik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kryer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detyrat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detyrat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automatike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Softverët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robotëve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përbëhen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instruksionet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kontrollimin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robotit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informacione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lidhje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detyrat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kërkuara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Programimi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robotëve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komplikuar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sfidues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bërë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nëpër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mungesa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platformave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standarde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industriale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efektuar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zhvillimin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mjeteve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softverike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robotëve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krahasuar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sistemet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automatizuara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till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kontrolluesit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eprogramueshëm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logjik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7172" name="Picture 4" descr="C:\Users\MUSA-KC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3429000" cy="2947987"/>
          </a:xfrm>
          <a:prstGeom prst="rect">
            <a:avLst/>
          </a:prstGeom>
          <a:noFill/>
        </p:spPr>
      </p:pic>
      <p:pic>
        <p:nvPicPr>
          <p:cNvPr id="1026" name="Picture 2" descr="C:\Users\MUSA-KC\Desktop\robotic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1"/>
            <a:ext cx="30480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Robototika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q-AL" sz="1600" dirty="0" smtClean="0">
                <a:latin typeface="Times New Roman" pitchFamily="18" charset="0"/>
                <a:cs typeface="Times New Roman" pitchFamily="18" charset="0"/>
              </a:rPr>
              <a:t>Robotikë është shkenca e projektimit, prodhimit , studimi teorik dhe përdorimin e robotëve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8196" name="Picture 4" descr="C:\Users\MUSA-KC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97200" y="6553200"/>
            <a:ext cx="12192000" cy="6858000"/>
          </a:xfrm>
          <a:prstGeom prst="rect">
            <a:avLst/>
          </a:prstGeom>
          <a:noFill/>
        </p:spPr>
      </p:pic>
      <p:pic>
        <p:nvPicPr>
          <p:cNvPr id="8197" name="Picture 5" descr="C:\Users\MUSA-KC\Desktop\robootika-robot-roboti-ehitamine-6603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4008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Mikrorobotika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</a:rPr>
              <a:t>Mikrorobotika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 (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ose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edhe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 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</a:rPr>
              <a:t>mikrobotika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është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fusha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zvoglimit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pajisjeve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 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Roboti"/>
              </a:rPr>
              <a:t>robotike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veçanti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robotët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lëvizshëm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me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përmasa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më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vogla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se 1mm.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Emërtimi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mund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përdoret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edhe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për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robotë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aftë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përdorimin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përbërësve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 me 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masa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 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  <a:hlinkClick r:id="rId3" tooltip="Mikrometri"/>
              </a:rPr>
              <a:t>mikrometrike</a:t>
            </a: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sz="1600" dirty="0" err="1" smtClean="0"/>
              <a:t>Mikrorobotet</a:t>
            </a:r>
            <a:r>
              <a:rPr lang="en-US" sz="1600" dirty="0" smtClean="0"/>
              <a:t> u linden </a:t>
            </a:r>
            <a:r>
              <a:rPr lang="en-US" sz="1600" dirty="0" err="1" smtClean="0"/>
              <a:t>fale</a:t>
            </a:r>
            <a:r>
              <a:rPr lang="en-US" sz="1600" dirty="0" smtClean="0"/>
              <a:t> </a:t>
            </a:r>
            <a:r>
              <a:rPr lang="en-US" sz="1600" dirty="0" err="1" smtClean="0"/>
              <a:t>shfaqjes</a:t>
            </a:r>
            <a:r>
              <a:rPr lang="en-US" sz="1600" dirty="0" smtClean="0"/>
              <a:t> se </a:t>
            </a:r>
            <a:r>
              <a:rPr lang="en-US" sz="1600" dirty="0" err="1" smtClean="0">
                <a:hlinkClick r:id="rId4" tooltip="Mikrokontrollori"/>
              </a:rPr>
              <a:t>mikrokontrollorit</a:t>
            </a:r>
            <a:r>
              <a:rPr lang="en-US" sz="1600" dirty="0" smtClean="0"/>
              <a:t> ne </a:t>
            </a:r>
            <a:r>
              <a:rPr lang="en-US" sz="1600" dirty="0" err="1" smtClean="0"/>
              <a:t>vitet</a:t>
            </a:r>
            <a:r>
              <a:rPr lang="en-US" sz="1600" dirty="0" smtClean="0"/>
              <a:t> 1990,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shfaqjes</a:t>
            </a:r>
            <a:r>
              <a:rPr lang="en-US" sz="1600" dirty="0" smtClean="0"/>
              <a:t> se </a:t>
            </a:r>
            <a:r>
              <a:rPr lang="en-US" sz="1600" dirty="0" err="1" smtClean="0"/>
              <a:t>sistemeve</a:t>
            </a:r>
            <a:r>
              <a:rPr lang="en-US" sz="1600" dirty="0" smtClean="0"/>
              <a:t> </a:t>
            </a:r>
            <a:r>
              <a:rPr lang="en-US" sz="1600" dirty="0" err="1" smtClean="0"/>
              <a:t>mekanike</a:t>
            </a:r>
            <a:r>
              <a:rPr lang="en-US" sz="1600" dirty="0" smtClean="0"/>
              <a:t> </a:t>
            </a:r>
            <a:r>
              <a:rPr lang="en-US" sz="1600" dirty="0" err="1" smtClean="0"/>
              <a:t>miniaturike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 </a:t>
            </a:r>
            <a:r>
              <a:rPr lang="en-US" sz="1600" dirty="0" err="1" smtClean="0">
                <a:hlinkClick r:id="rId5" tooltip="Silikoni (nuk është shkruar akoma)"/>
              </a:rPr>
              <a:t>silikonit</a:t>
            </a:r>
            <a:r>
              <a:rPr lang="en-US" sz="1600" dirty="0" smtClean="0"/>
              <a:t> ; </a:t>
            </a:r>
            <a:r>
              <a:rPr lang="en-US" sz="1600" dirty="0" err="1" smtClean="0"/>
              <a:t>megjithse</a:t>
            </a:r>
            <a:r>
              <a:rPr lang="en-US" sz="1600" dirty="0" smtClean="0"/>
              <a:t> </a:t>
            </a:r>
            <a:r>
              <a:rPr lang="en-US" sz="1600" dirty="0" err="1" smtClean="0"/>
              <a:t>shume</a:t>
            </a:r>
            <a:r>
              <a:rPr lang="en-US" sz="1600" dirty="0" smtClean="0"/>
              <a:t> </a:t>
            </a:r>
            <a:r>
              <a:rPr lang="en-US" sz="1600" dirty="0" err="1" smtClean="0"/>
              <a:t>mikrorobote</a:t>
            </a:r>
            <a:r>
              <a:rPr lang="en-US" sz="1600" dirty="0" smtClean="0"/>
              <a:t> </a:t>
            </a:r>
            <a:r>
              <a:rPr lang="en-US" sz="1600" dirty="0" err="1" smtClean="0"/>
              <a:t>nuk</a:t>
            </a:r>
            <a:r>
              <a:rPr lang="en-US" sz="1600" dirty="0" smtClean="0"/>
              <a:t> </a:t>
            </a:r>
            <a:r>
              <a:rPr lang="en-US" sz="1600" dirty="0" err="1" smtClean="0"/>
              <a:t>perdorin</a:t>
            </a:r>
            <a:r>
              <a:rPr lang="en-US" sz="1600" dirty="0" smtClean="0"/>
              <a:t> </a:t>
            </a:r>
            <a:r>
              <a:rPr lang="en-US" sz="1600" dirty="0" err="1" smtClean="0"/>
              <a:t>silikon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perberesit</a:t>
            </a:r>
            <a:r>
              <a:rPr lang="en-US" sz="1600" dirty="0" smtClean="0"/>
              <a:t> </a:t>
            </a:r>
            <a:r>
              <a:rPr lang="en-US" sz="1600" dirty="0" err="1" smtClean="0"/>
              <a:t>mekanike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ndijues</a:t>
            </a:r>
            <a:r>
              <a:rPr lang="en-US" sz="1600" dirty="0" smtClean="0"/>
              <a:t> (</a:t>
            </a:r>
            <a:r>
              <a:rPr lang="en-US" sz="1600" dirty="0" err="1" smtClean="0"/>
              <a:t>sensore</a:t>
            </a:r>
            <a:r>
              <a:rPr lang="en-US" sz="1600" dirty="0" smtClean="0"/>
              <a:t>). </a:t>
            </a:r>
            <a:r>
              <a:rPr lang="en-US" sz="1600" dirty="0" err="1" smtClean="0"/>
              <a:t>Aft</a:t>
            </a:r>
            <a:r>
              <a:rPr lang="en-US" sz="1600" dirty="0" err="1" smtClean="0">
                <a:solidFill>
                  <a:schemeClr val="bg1">
                    <a:lumMod val="10000"/>
                  </a:schemeClr>
                </a:solidFill>
              </a:rPr>
              <a:t>ë</a:t>
            </a:r>
            <a:r>
              <a:rPr lang="en-US" sz="1600" dirty="0" err="1" smtClean="0"/>
              <a:t>sia</a:t>
            </a:r>
            <a:r>
              <a:rPr lang="en-US" sz="1600" dirty="0" smtClean="0"/>
              <a:t> e </a:t>
            </a:r>
            <a:r>
              <a:rPr lang="en-US" sz="1600" dirty="0" err="1" smtClean="0"/>
              <a:t>nderlidhjes</a:t>
            </a:r>
            <a:r>
              <a:rPr lang="en-US" sz="1600" dirty="0" smtClean="0"/>
              <a:t> se </a:t>
            </a:r>
            <a:r>
              <a:rPr lang="en-US" sz="1600" dirty="0" err="1" smtClean="0"/>
              <a:t>mikroboteve</a:t>
            </a:r>
            <a:r>
              <a:rPr lang="en-US" sz="1600" dirty="0" smtClean="0"/>
              <a:t> </a:t>
            </a:r>
            <a:r>
              <a:rPr lang="en-US" sz="1600" dirty="0" err="1" smtClean="0"/>
              <a:t>është</a:t>
            </a:r>
            <a:r>
              <a:rPr lang="en-US" sz="1600" dirty="0" smtClean="0"/>
              <a:t> </a:t>
            </a:r>
            <a:r>
              <a:rPr lang="en-US" sz="1600" dirty="0" err="1" smtClean="0"/>
              <a:t>rritur</a:t>
            </a:r>
            <a:r>
              <a:rPr lang="en-US" sz="1600" dirty="0" smtClean="0"/>
              <a:t>, </a:t>
            </a:r>
            <a:r>
              <a:rPr lang="en-US" sz="1600" dirty="0" err="1" smtClean="0"/>
              <a:t>saqe</a:t>
            </a:r>
            <a:r>
              <a:rPr lang="en-US" sz="1600" dirty="0" smtClean="0"/>
              <a:t> </a:t>
            </a:r>
            <a:r>
              <a:rPr lang="en-US" sz="1600" dirty="0" err="1" smtClean="0"/>
              <a:t>mund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bashkepunojne</a:t>
            </a:r>
            <a:r>
              <a:rPr lang="en-US" sz="1600" dirty="0" smtClean="0"/>
              <a:t> me </a:t>
            </a:r>
            <a:r>
              <a:rPr lang="en-US" sz="1600" dirty="0" err="1" smtClean="0"/>
              <a:t>mikrorobete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tjere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kryer</a:t>
            </a:r>
            <a:r>
              <a:rPr lang="en-US" sz="1600" dirty="0" smtClean="0"/>
              <a:t> </a:t>
            </a:r>
            <a:r>
              <a:rPr lang="en-US" sz="1600" dirty="0" err="1" smtClean="0"/>
              <a:t>detyra</a:t>
            </a:r>
            <a:r>
              <a:rPr lang="en-US" sz="1600" dirty="0" smtClean="0"/>
              <a:t> me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nderlikuara</a:t>
            </a:r>
            <a:r>
              <a:rPr lang="en-US" sz="1600" dirty="0" smtClean="0"/>
              <a:t>.</a:t>
            </a:r>
            <a:endParaRPr lang="en-US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hangingPunct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MUSA-KC\Desktop\robotspic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429000"/>
            <a:ext cx="6858000" cy="31266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Robonaut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r>
              <a:rPr lang="en-US" sz="1400" dirty="0" err="1" smtClean="0"/>
              <a:t>Robonaut</a:t>
            </a:r>
            <a:r>
              <a:rPr lang="en-US" sz="1400" dirty="0" smtClean="0"/>
              <a:t> 2, </a:t>
            </a:r>
            <a:r>
              <a:rPr lang="en-US" sz="1400" dirty="0" err="1" smtClean="0"/>
              <a:t>është</a:t>
            </a:r>
            <a:r>
              <a:rPr lang="en-US" sz="1400" dirty="0" smtClean="0"/>
              <a:t> </a:t>
            </a:r>
            <a:r>
              <a:rPr lang="en-US" sz="1400" dirty="0" err="1" smtClean="0"/>
              <a:t>roboti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parë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ngjashëm</a:t>
            </a:r>
            <a:r>
              <a:rPr lang="en-US" sz="1400" dirty="0" smtClean="0"/>
              <a:t> me </a:t>
            </a:r>
            <a:r>
              <a:rPr lang="en-US" sz="1400" dirty="0" err="1" smtClean="0"/>
              <a:t>njeriun</a:t>
            </a:r>
            <a:r>
              <a:rPr lang="en-US" sz="1400" dirty="0" smtClean="0"/>
              <a:t> </a:t>
            </a:r>
            <a:r>
              <a:rPr lang="en-US" sz="1400" dirty="0" err="1" smtClean="0"/>
              <a:t>që</a:t>
            </a:r>
            <a:r>
              <a:rPr lang="en-US" sz="1400" dirty="0" smtClean="0"/>
              <a:t> </a:t>
            </a:r>
            <a:r>
              <a:rPr lang="en-US" sz="1400" dirty="0" err="1" smtClean="0"/>
              <a:t>shkon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Stacionin</a:t>
            </a:r>
            <a:r>
              <a:rPr lang="en-US" sz="1400" dirty="0" smtClean="0"/>
              <a:t> </a:t>
            </a:r>
            <a:r>
              <a:rPr lang="en-US" sz="1400" dirty="0" err="1" smtClean="0"/>
              <a:t>Ndërkombëtar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Hapësirës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err="1" smtClean="0"/>
              <a:t>Agjencia</a:t>
            </a:r>
            <a:r>
              <a:rPr lang="en-US" sz="1400" dirty="0" smtClean="0"/>
              <a:t> </a:t>
            </a:r>
            <a:r>
              <a:rPr lang="en-US" sz="1400" dirty="0" err="1" smtClean="0"/>
              <a:t>Amerikane</a:t>
            </a:r>
            <a:r>
              <a:rPr lang="en-US" sz="1400" dirty="0" smtClean="0"/>
              <a:t> e </a:t>
            </a:r>
            <a:r>
              <a:rPr lang="en-US" sz="1400" dirty="0" err="1" smtClean="0"/>
              <a:t>Hapësirës</a:t>
            </a:r>
            <a:r>
              <a:rPr lang="en-US" sz="1400" dirty="0" smtClean="0"/>
              <a:t> </a:t>
            </a:r>
            <a:r>
              <a:rPr lang="en-US" sz="1400" dirty="0" err="1" smtClean="0"/>
              <a:t>dërgoi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tre</a:t>
            </a:r>
            <a:r>
              <a:rPr lang="en-US" sz="1400" dirty="0" smtClean="0"/>
              <a:t> </a:t>
            </a:r>
            <a:r>
              <a:rPr lang="en-US" sz="1400" dirty="0" err="1" smtClean="0"/>
              <a:t>vitesh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hapësirë</a:t>
            </a:r>
            <a:r>
              <a:rPr lang="en-US" sz="1400" dirty="0" smtClean="0"/>
              <a:t> </a:t>
            </a:r>
            <a:r>
              <a:rPr lang="en-US" sz="1400" dirty="0" err="1" smtClean="0"/>
              <a:t>një</a:t>
            </a:r>
            <a:r>
              <a:rPr lang="en-US" sz="1400" dirty="0" smtClean="0"/>
              <a:t> robot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ngjashëm</a:t>
            </a:r>
            <a:r>
              <a:rPr lang="en-US" sz="1400" dirty="0" smtClean="0"/>
              <a:t> me </a:t>
            </a:r>
            <a:r>
              <a:rPr lang="en-US" sz="1400" dirty="0" err="1" smtClean="0"/>
              <a:t>njeriun</a:t>
            </a:r>
            <a:r>
              <a:rPr lang="en-US" sz="1400" dirty="0" smtClean="0"/>
              <a:t>. </a:t>
            </a:r>
            <a:r>
              <a:rPr lang="en-US" sz="1400" dirty="0" err="1" smtClean="0"/>
              <a:t>Mirëpo</a:t>
            </a:r>
            <a:r>
              <a:rPr lang="en-US" sz="1400" dirty="0" smtClean="0"/>
              <a:t> </a:t>
            </a:r>
            <a:r>
              <a:rPr lang="en-US" sz="1400" dirty="0" err="1" smtClean="0"/>
              <a:t>që</a:t>
            </a:r>
            <a:r>
              <a:rPr lang="en-US" sz="1400" dirty="0" smtClean="0"/>
              <a:t> </a:t>
            </a:r>
            <a:r>
              <a:rPr lang="en-US" sz="1400" dirty="0" err="1" smtClean="0"/>
              <a:t>nga</a:t>
            </a:r>
            <a:r>
              <a:rPr lang="en-US" sz="1400" dirty="0" smtClean="0"/>
              <a:t> </a:t>
            </a:r>
            <a:r>
              <a:rPr lang="en-US" sz="1400" dirty="0" err="1" smtClean="0"/>
              <a:t>momenti</a:t>
            </a:r>
            <a:r>
              <a:rPr lang="en-US" sz="1400" dirty="0" smtClean="0"/>
              <a:t> </a:t>
            </a:r>
            <a:r>
              <a:rPr lang="en-US" sz="1400" dirty="0" err="1" smtClean="0"/>
              <a:t>që</a:t>
            </a:r>
            <a:r>
              <a:rPr lang="en-US" sz="1400" dirty="0" smtClean="0"/>
              <a:t> </a:t>
            </a:r>
            <a:r>
              <a:rPr lang="en-US" sz="1400" dirty="0" err="1" smtClean="0"/>
              <a:t>ky</a:t>
            </a:r>
            <a:r>
              <a:rPr lang="en-US" sz="1400" dirty="0" smtClean="0"/>
              <a:t> robot u </a:t>
            </a:r>
            <a:r>
              <a:rPr lang="en-US" sz="1400" dirty="0" err="1" smtClean="0"/>
              <a:t>dërgua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hapësirë</a:t>
            </a:r>
            <a:r>
              <a:rPr lang="en-US" sz="1400" dirty="0" smtClean="0"/>
              <a:t> </a:t>
            </a:r>
            <a:r>
              <a:rPr lang="en-US" sz="1400" dirty="0" err="1" smtClean="0"/>
              <a:t>nuk</a:t>
            </a:r>
            <a:r>
              <a:rPr lang="en-US" sz="1400" dirty="0" smtClean="0"/>
              <a:t> </a:t>
            </a:r>
            <a:r>
              <a:rPr lang="en-US" sz="1400" dirty="0" err="1" smtClean="0"/>
              <a:t>është</a:t>
            </a:r>
            <a:r>
              <a:rPr lang="en-US" sz="1400" dirty="0" smtClean="0"/>
              <a:t> </a:t>
            </a:r>
            <a:r>
              <a:rPr lang="en-US" sz="1400" dirty="0" err="1" smtClean="0"/>
              <a:t>përdorur</a:t>
            </a:r>
            <a:r>
              <a:rPr lang="en-US" sz="1400" dirty="0" smtClean="0"/>
              <a:t> </a:t>
            </a:r>
            <a:r>
              <a:rPr lang="en-US" sz="1400" dirty="0" err="1" smtClean="0"/>
              <a:t>për</a:t>
            </a:r>
            <a:r>
              <a:rPr lang="en-US" sz="1400" dirty="0" smtClean="0"/>
              <a:t> </a:t>
            </a:r>
            <a:r>
              <a:rPr lang="en-US" sz="1400" dirty="0" err="1" smtClean="0"/>
              <a:t>ndonjë</a:t>
            </a:r>
            <a:r>
              <a:rPr lang="en-US" sz="1400" dirty="0" smtClean="0"/>
              <a:t> </a:t>
            </a:r>
            <a:r>
              <a:rPr lang="en-US" sz="1400" dirty="0" err="1" smtClean="0"/>
              <a:t>qëllim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caktuar</a:t>
            </a:r>
            <a:r>
              <a:rPr lang="en-US" sz="1400" dirty="0" smtClean="0"/>
              <a:t>. “</a:t>
            </a:r>
            <a:r>
              <a:rPr lang="en-US" sz="1400" dirty="0" err="1" smtClean="0"/>
              <a:t>Ideja</a:t>
            </a:r>
            <a:r>
              <a:rPr lang="en-US" sz="1400" dirty="0" smtClean="0"/>
              <a:t> </a:t>
            </a:r>
            <a:r>
              <a:rPr lang="en-US" sz="1400" dirty="0" err="1" smtClean="0"/>
              <a:t>është</a:t>
            </a:r>
            <a:r>
              <a:rPr lang="en-US" sz="1400" dirty="0" smtClean="0"/>
              <a:t> </a:t>
            </a:r>
            <a:r>
              <a:rPr lang="en-US" sz="1400" dirty="0" err="1" smtClean="0"/>
              <a:t>që</a:t>
            </a:r>
            <a:r>
              <a:rPr lang="en-US" sz="1400" dirty="0" smtClean="0"/>
              <a:t> </a:t>
            </a:r>
            <a:r>
              <a:rPr lang="en-US" sz="1400" dirty="0" err="1" smtClean="0"/>
              <a:t>ky</a:t>
            </a:r>
            <a:r>
              <a:rPr lang="en-US" sz="1400" dirty="0" smtClean="0"/>
              <a:t> robot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jetë</a:t>
            </a:r>
            <a:r>
              <a:rPr lang="en-US" sz="1400" dirty="0" smtClean="0"/>
              <a:t> </a:t>
            </a:r>
            <a:r>
              <a:rPr lang="en-US" sz="1400" dirty="0" err="1" smtClean="0"/>
              <a:t>mjeku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kujdestari</a:t>
            </a:r>
            <a:r>
              <a:rPr lang="en-US" sz="1400" dirty="0" smtClean="0"/>
              <a:t> </a:t>
            </a:r>
            <a:r>
              <a:rPr lang="en-US" sz="1400" dirty="0" err="1" smtClean="0"/>
              <a:t>më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mirë</a:t>
            </a:r>
            <a:r>
              <a:rPr lang="en-US" sz="1400" dirty="0" smtClean="0"/>
              <a:t>,” </a:t>
            </a:r>
            <a:r>
              <a:rPr lang="en-US" sz="1400" dirty="0" err="1" smtClean="0"/>
              <a:t>tha</a:t>
            </a:r>
            <a:r>
              <a:rPr lang="en-US" sz="1400" dirty="0" smtClean="0"/>
              <a:t> </a:t>
            </a:r>
            <a:r>
              <a:rPr lang="en-US" sz="1400" dirty="0" err="1" smtClean="0"/>
              <a:t>doktor</a:t>
            </a:r>
            <a:r>
              <a:rPr lang="en-US" sz="1400" dirty="0" smtClean="0"/>
              <a:t> </a:t>
            </a:r>
            <a:r>
              <a:rPr lang="en-US" sz="1400" dirty="0" err="1" smtClean="0"/>
              <a:t>Zsolt</a:t>
            </a:r>
            <a:r>
              <a:rPr lang="en-US" sz="1400" dirty="0" smtClean="0"/>
              <a:t> </a:t>
            </a:r>
            <a:r>
              <a:rPr lang="en-US" sz="1400" dirty="0" err="1" smtClean="0"/>
              <a:t>Garami</a:t>
            </a:r>
            <a:r>
              <a:rPr lang="en-US" sz="1400" dirty="0" smtClean="0"/>
              <a:t> </a:t>
            </a:r>
            <a:r>
              <a:rPr lang="en-US" sz="1400" dirty="0" err="1" smtClean="0"/>
              <a:t>për</a:t>
            </a:r>
            <a:r>
              <a:rPr lang="en-US" sz="1400" dirty="0" smtClean="0"/>
              <a:t> BBC-</a:t>
            </a:r>
            <a:r>
              <a:rPr lang="en-US" sz="1400" dirty="0" err="1" smtClean="0"/>
              <a:t>në</a:t>
            </a:r>
            <a:r>
              <a:rPr lang="en-US" sz="1400" dirty="0" smtClean="0"/>
              <a:t>. “</a:t>
            </a:r>
            <a:r>
              <a:rPr lang="en-US" sz="1400" dirty="0" err="1" smtClean="0"/>
              <a:t>Plani</a:t>
            </a:r>
            <a:r>
              <a:rPr lang="en-US" sz="1400" dirty="0" smtClean="0"/>
              <a:t> </a:t>
            </a:r>
            <a:r>
              <a:rPr lang="en-US" sz="1400" dirty="0" err="1" smtClean="0"/>
              <a:t>ynë</a:t>
            </a:r>
            <a:r>
              <a:rPr lang="en-US" sz="1400" dirty="0" smtClean="0"/>
              <a:t> </a:t>
            </a:r>
            <a:r>
              <a:rPr lang="en-US" sz="1400" dirty="0" err="1" smtClean="0"/>
              <a:t>është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përdorim</a:t>
            </a:r>
            <a:r>
              <a:rPr lang="en-US" sz="1400" dirty="0" smtClean="0"/>
              <a:t> </a:t>
            </a:r>
            <a:r>
              <a:rPr lang="en-US" sz="1400" dirty="0" err="1" smtClean="0"/>
              <a:t>Robonaut</a:t>
            </a:r>
            <a:r>
              <a:rPr lang="en-US" sz="1400" dirty="0" smtClean="0"/>
              <a:t>-in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një</a:t>
            </a:r>
            <a:r>
              <a:rPr lang="en-US" sz="1400" dirty="0" smtClean="0"/>
              <a:t> </a:t>
            </a:r>
            <a:r>
              <a:rPr lang="en-US" sz="1400" dirty="0" err="1" smtClean="0"/>
              <a:t>doktor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zonat</a:t>
            </a:r>
            <a:r>
              <a:rPr lang="en-US" sz="1400" dirty="0" smtClean="0"/>
              <a:t> e </a:t>
            </a:r>
            <a:r>
              <a:rPr lang="en-US" sz="1400" dirty="0" err="1" smtClean="0"/>
              <a:t>largëta</a:t>
            </a:r>
            <a:r>
              <a:rPr lang="en-US" sz="1400" dirty="0" smtClean="0"/>
              <a:t>, </a:t>
            </a:r>
            <a:r>
              <a:rPr lang="en-US" sz="1400" dirty="0" err="1" smtClean="0"/>
              <a:t>përfshi</a:t>
            </a:r>
            <a:r>
              <a:rPr lang="en-US" sz="1400" dirty="0" smtClean="0"/>
              <a:t> </a:t>
            </a:r>
            <a:r>
              <a:rPr lang="en-US" sz="1400" dirty="0" err="1" smtClean="0"/>
              <a:t>këtu</a:t>
            </a:r>
            <a:r>
              <a:rPr lang="en-US" sz="1400" dirty="0" smtClean="0"/>
              <a:t> </a:t>
            </a:r>
            <a:r>
              <a:rPr lang="en-US" sz="1400" dirty="0" err="1" smtClean="0"/>
              <a:t>edhe</a:t>
            </a:r>
            <a:r>
              <a:rPr lang="en-US" sz="1400" dirty="0" smtClean="0"/>
              <a:t> </a:t>
            </a:r>
            <a:r>
              <a:rPr lang="en-US" sz="1400" dirty="0" err="1" smtClean="0"/>
              <a:t>hapësirën</a:t>
            </a:r>
            <a:r>
              <a:rPr lang="en-US" sz="1400" dirty="0" smtClean="0"/>
              <a:t>.” Ai </a:t>
            </a:r>
            <a:r>
              <a:rPr lang="en-US" sz="1400" dirty="0" err="1" smtClean="0"/>
              <a:t>mund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kryejë</a:t>
            </a:r>
            <a:r>
              <a:rPr lang="en-US" sz="1400" dirty="0" smtClean="0"/>
              <a:t> </a:t>
            </a:r>
            <a:r>
              <a:rPr lang="en-US" sz="1400" dirty="0" err="1" smtClean="0"/>
              <a:t>veprime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mënyrë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pavarur</a:t>
            </a:r>
            <a:r>
              <a:rPr lang="en-US" sz="1400" dirty="0" smtClean="0"/>
              <a:t>,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nëpërmjet</a:t>
            </a:r>
            <a:r>
              <a:rPr lang="en-US" sz="1400" dirty="0" smtClean="0"/>
              <a:t> </a:t>
            </a:r>
            <a:r>
              <a:rPr lang="en-US" sz="1400" dirty="0" err="1" smtClean="0"/>
              <a:t>telekomandimit</a:t>
            </a:r>
            <a:r>
              <a:rPr lang="en-US" sz="1400" dirty="0" smtClean="0"/>
              <a:t>.</a:t>
            </a:r>
          </a:p>
          <a:p>
            <a:pPr eaLnBrk="1" hangingPunct="1"/>
            <a:r>
              <a:rPr lang="en-US" sz="1400" dirty="0" smtClean="0"/>
              <a:t> </a:t>
            </a:r>
          </a:p>
          <a:p>
            <a:pPr eaLnBrk="1" hangingPunct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MUSA-KC\Desktop\519309main_jsc2011e017945_640x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3962400" cy="2626043"/>
          </a:xfrm>
          <a:prstGeom prst="rect">
            <a:avLst/>
          </a:prstGeom>
          <a:noFill/>
        </p:spPr>
      </p:pic>
      <p:pic>
        <p:nvPicPr>
          <p:cNvPr id="10245" name="Picture 5" descr="C:\Users\MUSA-KC\Desktop\061127_robonaut_hlg_3p.grid-6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711890" cy="26669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Përdorimi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Përdorimet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robotit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mund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behen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programuesi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Ata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mund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perdorim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Telekomand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me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internet,ose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mund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perdoret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eshte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programuar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menyra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ndryshme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pastrimin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ambientit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etj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perket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kesaj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lamie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zhvilluara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eshte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kina,Japonia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kryesisht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shtetet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perendimore.Kina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zbuluar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robot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ndryshem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aftesi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marramendese,disa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aftesit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roboteve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kinez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jane:veren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pranin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njeriut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shiqon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veren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ngjyrat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etj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600" dirty="0" smtClean="0"/>
              <a:t> . Ai </a:t>
            </a:r>
            <a:r>
              <a:rPr lang="en-US" sz="1600" dirty="0" err="1" smtClean="0"/>
              <a:t>mund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kryejë</a:t>
            </a:r>
            <a:r>
              <a:rPr lang="en-US" sz="1600" dirty="0" smtClean="0"/>
              <a:t> </a:t>
            </a:r>
            <a:r>
              <a:rPr lang="en-US" sz="1600" dirty="0" err="1" smtClean="0"/>
              <a:t>veprime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mënyrë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pavarur</a:t>
            </a:r>
            <a:r>
              <a:rPr lang="en-US" sz="1600" dirty="0" smtClean="0"/>
              <a:t>,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nëpërmjet</a:t>
            </a:r>
            <a:r>
              <a:rPr lang="en-US" sz="1600" dirty="0" smtClean="0"/>
              <a:t> </a:t>
            </a:r>
            <a:r>
              <a:rPr lang="en-US" sz="1600" dirty="0" err="1" smtClean="0"/>
              <a:t>telekomandimit</a:t>
            </a:r>
            <a:r>
              <a:rPr lang="en-US" sz="1600" dirty="0" smtClean="0"/>
              <a:t>.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MUSA-KC\Desktop\noodle-robots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3505200"/>
            <a:ext cx="3449637" cy="2628900"/>
          </a:xfrm>
          <a:prstGeom prst="rect">
            <a:avLst/>
          </a:prstGeom>
          <a:noFill/>
        </p:spPr>
      </p:pic>
      <p:pic>
        <p:nvPicPr>
          <p:cNvPr id="11270" name="Picture 6" descr="C:\Users\MUSA-KC\Desktop\asimo_1268437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ii">
  <a:themeElements>
    <a:clrScheme name="Default Design 12">
      <a:dk1>
        <a:srgbClr val="000000"/>
      </a:dk1>
      <a:lt1>
        <a:srgbClr val="D9ECFF"/>
      </a:lt1>
      <a:dk2>
        <a:srgbClr val="000000"/>
      </a:dk2>
      <a:lt2>
        <a:srgbClr val="969696"/>
      </a:lt2>
      <a:accent1>
        <a:srgbClr val="528BA4"/>
      </a:accent1>
      <a:accent2>
        <a:srgbClr val="FF0066"/>
      </a:accent2>
      <a:accent3>
        <a:srgbClr val="E9F4FF"/>
      </a:accent3>
      <a:accent4>
        <a:srgbClr val="000000"/>
      </a:accent4>
      <a:accent5>
        <a:srgbClr val="B3C4CF"/>
      </a:accent5>
      <a:accent6>
        <a:srgbClr val="E7005C"/>
      </a:accent6>
      <a:hlink>
        <a:srgbClr val="FF66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D9ECFF"/>
        </a:lt1>
        <a:dk2>
          <a:srgbClr val="000000"/>
        </a:dk2>
        <a:lt2>
          <a:srgbClr val="969696"/>
        </a:lt2>
        <a:accent1>
          <a:srgbClr val="528BA4"/>
        </a:accent1>
        <a:accent2>
          <a:srgbClr val="FF0066"/>
        </a:accent2>
        <a:accent3>
          <a:srgbClr val="E9F4FF"/>
        </a:accent3>
        <a:accent4>
          <a:srgbClr val="000000"/>
        </a:accent4>
        <a:accent5>
          <a:srgbClr val="B3C4CF"/>
        </a:accent5>
        <a:accent6>
          <a:srgbClr val="E7005C"/>
        </a:accent6>
        <a:hlink>
          <a:srgbClr val="FF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iiii</Template>
  <TotalTime>132</TotalTime>
  <Words>339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iiii</vt:lpstr>
      <vt:lpstr>SHMU-2 Vushtrri</vt:lpstr>
      <vt:lpstr>Përmbajtja</vt:lpstr>
      <vt:lpstr>Hyrja</vt:lpstr>
      <vt:lpstr>Slide 4</vt:lpstr>
      <vt:lpstr>Softveri i robotëve</vt:lpstr>
      <vt:lpstr>Robototika</vt:lpstr>
      <vt:lpstr>   Mikrorobotika                         </vt:lpstr>
      <vt:lpstr>Robonaut 2</vt:lpstr>
      <vt:lpstr>Përdorimi</vt:lpstr>
      <vt:lpstr>Përfundimi dhe rekomandimi:</vt:lpstr>
      <vt:lpstr>Literatura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SHMU-2 Vushtrri</dc:title>
  <dc:creator>MUSA-KC</dc:creator>
  <cp:lastModifiedBy>Muhamer</cp:lastModifiedBy>
  <cp:revision>22</cp:revision>
  <dcterms:created xsi:type="dcterms:W3CDTF">2015-10-18T21:04:33Z</dcterms:created>
  <dcterms:modified xsi:type="dcterms:W3CDTF">2015-10-19T17:12:16Z</dcterms:modified>
</cp:coreProperties>
</file>