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0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421B25-8F5E-4E87-A68F-3D8E00665F5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9C4D5C-7EDB-470B-B2C7-56A0B25C0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q.wikipedia.org/CD/DVD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524000" y="2057400"/>
            <a:ext cx="7620000" cy="4800600"/>
          </a:xfrm>
        </p:spPr>
        <p:txBody>
          <a:bodyPr>
            <a:no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           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en-US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Tema:CD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-DVD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dhe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llojet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tyre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                 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Lënda:Informatikë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</a:t>
            </a:r>
          </a:p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          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Ars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.: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Muhamer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Ujkani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Nxënsja:Gresa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Hama                                           Kl:9/9</a:t>
            </a:r>
          </a:p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Data:30.10.2014         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Vushtrri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2014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81000"/>
            <a:ext cx="3505200" cy="990599"/>
          </a:xfrm>
        </p:spPr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SH.M.U-2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86200" y="1905000"/>
            <a:ext cx="1371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400" y="381000"/>
            <a:ext cx="23622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  -  </a:t>
            </a:r>
            <a:r>
              <a:rPr lang="en-US" dirty="0" err="1" smtClean="0">
                <a:solidFill>
                  <a:schemeClr val="tx1"/>
                </a:solidFill>
              </a:rPr>
              <a:t>për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muzik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553200" y="381000"/>
            <a:ext cx="22860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 –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2400" y="3810000"/>
            <a:ext cx="25908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  -   </a:t>
            </a:r>
            <a:r>
              <a:rPr lang="en-US" dirty="0" err="1" smtClean="0">
                <a:solidFill>
                  <a:schemeClr val="tx1"/>
                </a:solidFill>
              </a:rPr>
              <a:t>për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instalimin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kompjuterit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00800" y="3657600"/>
            <a:ext cx="25908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CD -  </a:t>
            </a:r>
            <a:r>
              <a:rPr lang="en-US" dirty="0" err="1" smtClean="0">
                <a:solidFill>
                  <a:schemeClr val="tx1"/>
                </a:solidFill>
              </a:rPr>
              <a:t>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cilën</a:t>
            </a:r>
            <a:r>
              <a:rPr lang="en-US" dirty="0" smtClean="0">
                <a:solidFill>
                  <a:schemeClr val="tx1"/>
                </a:solidFill>
              </a:rPr>
              <a:t> ne </a:t>
            </a:r>
            <a:r>
              <a:rPr lang="en-US" dirty="0" err="1" smtClean="0">
                <a:solidFill>
                  <a:schemeClr val="tx1"/>
                </a:solidFill>
              </a:rPr>
              <a:t>kemi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gjirimin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ndonjë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dasme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kenge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etj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61" name="Picture 13" descr="C:\Users\gzim\AppData\Local\Microsoft\Windows\Temporary Internet Files\Content.IE5\RB7XNO1H\MC9002859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715000"/>
            <a:ext cx="762000" cy="762000"/>
          </a:xfrm>
          <a:prstGeom prst="rect">
            <a:avLst/>
          </a:prstGeom>
          <a:noFill/>
        </p:spPr>
      </p:pic>
      <p:pic>
        <p:nvPicPr>
          <p:cNvPr id="2065" name="Picture 17" descr="C:\Users\gzim\AppData\Local\Microsoft\Windows\Temporary Internet Files\Content.IE5\RB7XNO1H\MC90043385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057400"/>
            <a:ext cx="636588" cy="914400"/>
          </a:xfrm>
          <a:prstGeom prst="rect">
            <a:avLst/>
          </a:prstGeom>
          <a:noFill/>
        </p:spPr>
      </p:pic>
      <p:pic>
        <p:nvPicPr>
          <p:cNvPr id="2066" name="Picture 18" descr="C:\Users\gzim\AppData\Local\Microsoft\Windows\Temporary Internet Files\Content.IE5\53ZG3JPO\MC90038971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638800"/>
            <a:ext cx="609600" cy="533400"/>
          </a:xfrm>
          <a:prstGeom prst="rect">
            <a:avLst/>
          </a:prstGeom>
          <a:noFill/>
        </p:spPr>
      </p:pic>
      <p:sp>
        <p:nvSpPr>
          <p:cNvPr id="30" name="Oval 29"/>
          <p:cNvSpPr/>
          <p:nvPr/>
        </p:nvSpPr>
        <p:spPr>
          <a:xfrm>
            <a:off x="3657600" y="3962400"/>
            <a:ext cx="1905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 </a:t>
            </a:r>
            <a:r>
              <a:rPr lang="en-US" dirty="0" err="1" smtClean="0">
                <a:solidFill>
                  <a:schemeClr val="bg1"/>
                </a:solidFill>
              </a:rPr>
              <a:t>shumë</a:t>
            </a:r>
            <a:r>
              <a:rPr lang="en-US" dirty="0" smtClean="0">
                <a:solidFill>
                  <a:schemeClr val="bg1"/>
                </a:solidFill>
              </a:rPr>
              <a:t> CD-</a:t>
            </a:r>
            <a:r>
              <a:rPr lang="en-US" dirty="0" err="1" smtClean="0">
                <a:solidFill>
                  <a:schemeClr val="bg1"/>
                </a:solidFill>
              </a:rPr>
              <a:t>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tjera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2" name="Elbow Connector 31"/>
          <p:cNvCxnSpPr>
            <a:endCxn id="15" idx="2"/>
          </p:cNvCxnSpPr>
          <p:nvPr/>
        </p:nvCxnSpPr>
        <p:spPr>
          <a:xfrm flipV="1">
            <a:off x="5105400" y="1600200"/>
            <a:ext cx="14478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endCxn id="17" idx="1"/>
          </p:cNvCxnSpPr>
          <p:nvPr/>
        </p:nvCxnSpPr>
        <p:spPr>
          <a:xfrm>
            <a:off x="5257800" y="3200400"/>
            <a:ext cx="1522414" cy="84777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4" idx="6"/>
          </p:cNvCxnSpPr>
          <p:nvPr/>
        </p:nvCxnSpPr>
        <p:spPr>
          <a:xfrm rot="10800000">
            <a:off x="2514600" y="1752600"/>
            <a:ext cx="13716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endCxn id="16" idx="7"/>
          </p:cNvCxnSpPr>
          <p:nvPr/>
        </p:nvCxnSpPr>
        <p:spPr>
          <a:xfrm rot="10800000" flipV="1">
            <a:off x="2363786" y="3200399"/>
            <a:ext cx="1522414" cy="102249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2"/>
            <a:endCxn id="30" idx="0"/>
          </p:cNvCxnSpPr>
          <p:nvPr/>
        </p:nvCxnSpPr>
        <p:spPr>
          <a:xfrm rot="16200000" flipH="1">
            <a:off x="4210050" y="3562350"/>
            <a:ext cx="7620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1" name="Picture 23" descr="C:\Users\gzim\AppData\Local\Microsoft\Windows\Temporary Internet Files\Content.IE5\7T1FGY88\MC90030005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1905000"/>
            <a:ext cx="914400" cy="688975"/>
          </a:xfrm>
          <a:prstGeom prst="rect">
            <a:avLst/>
          </a:prstGeom>
          <a:noFill/>
        </p:spPr>
      </p:pic>
      <p:pic>
        <p:nvPicPr>
          <p:cNvPr id="2073" name="Picture 25" descr="C:\Users\gzim\AppData\Local\Microsoft\Windows\Temporary Internet Files\Content.IE5\VE3SIMPO\MC90032625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756229">
            <a:off x="4344919" y="5371366"/>
            <a:ext cx="6096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29200"/>
            <a:ext cx="8915400" cy="6858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FALEMINDERIT</a:t>
            </a:r>
            <a:br>
              <a:rPr lang="en-US" sz="8800" dirty="0" smtClean="0">
                <a:solidFill>
                  <a:schemeClr val="tx1"/>
                </a:solidFill>
              </a:rPr>
            </a:br>
            <a:r>
              <a:rPr lang="en-US" sz="8800" dirty="0" err="1" smtClean="0">
                <a:solidFill>
                  <a:schemeClr val="tx1"/>
                </a:solidFill>
              </a:rPr>
              <a:t>Për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br>
              <a:rPr lang="en-US" sz="8800" dirty="0" smtClean="0">
                <a:solidFill>
                  <a:schemeClr val="tx1"/>
                </a:solidFill>
              </a:rPr>
            </a:br>
            <a:r>
              <a:rPr lang="en-US" sz="8800" dirty="0" err="1" smtClean="0">
                <a:solidFill>
                  <a:schemeClr val="tx1"/>
                </a:solidFill>
              </a:rPr>
              <a:t>Mirkuptimin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br>
              <a:rPr lang="en-US" sz="8800" dirty="0" smtClean="0">
                <a:solidFill>
                  <a:schemeClr val="tx1"/>
                </a:solidFill>
              </a:rPr>
            </a:br>
            <a:r>
              <a:rPr lang="en-US" sz="8800" dirty="0" err="1" smtClean="0">
                <a:solidFill>
                  <a:schemeClr val="tx1"/>
                </a:solidFill>
              </a:rPr>
              <a:t>Tuaj</a:t>
            </a:r>
            <a:r>
              <a:rPr lang="en-US" sz="8800" dirty="0" smtClean="0">
                <a:solidFill>
                  <a:schemeClr val="tx1"/>
                </a:solidFill>
              </a:rPr>
              <a:t> 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chemeClr val="tx1"/>
                </a:solidFill>
              </a:rPr>
              <a:t>Informacionet</a:t>
            </a:r>
            <a:r>
              <a:rPr lang="en-US" sz="4400" dirty="0" smtClean="0">
                <a:solidFill>
                  <a:schemeClr val="tx1"/>
                </a:solidFill>
              </a:rPr>
              <a:t> 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70C0"/>
                </a:solidFill>
                <a:hlinkClick r:id="rId2"/>
              </a:rPr>
              <a:t>http://sq.wikipedia.org/CD/DVD/</a:t>
            </a:r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err="1" smtClean="0">
                <a:solidFill>
                  <a:schemeClr val="tx1"/>
                </a:solidFill>
              </a:rPr>
              <a:t>fotot</a:t>
            </a:r>
            <a:r>
              <a:rPr lang="en-US" sz="4400" dirty="0" smtClean="0">
                <a:solidFill>
                  <a:schemeClr val="tx1"/>
                </a:solidFill>
              </a:rPr>
              <a:t>: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http://www.google.com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Përmbajtja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0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DVD</a:t>
            </a:r>
          </a:p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CD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Users\gzim\AppData\Local\Microsoft\Windows\Temporary Internet Files\Content.IE5\VE3SIMPO\MC9003606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6200"/>
            <a:ext cx="3581400" cy="2133600"/>
          </a:xfrm>
          <a:prstGeom prst="rect">
            <a:avLst/>
          </a:prstGeom>
          <a:noFill/>
        </p:spPr>
      </p:pic>
      <p:pic>
        <p:nvPicPr>
          <p:cNvPr id="2051" name="Picture 3" descr="C:\Users\gzim\AppData\Local\Microsoft\Windows\Temporary Internet Files\Content.IE5\53ZG3JPO\MC90021306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09800"/>
            <a:ext cx="3048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HYRJA: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DvD-ja</a:t>
            </a:r>
            <a:r>
              <a:rPr lang="en-US" dirty="0" smtClean="0"/>
              <a:t>  </a:t>
            </a:r>
            <a:r>
              <a:rPr lang="en-US" dirty="0" err="1" smtClean="0"/>
              <a:t>shërben</a:t>
            </a:r>
            <a:r>
              <a:rPr lang="en-US" dirty="0" smtClean="0"/>
              <a:t> 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filmat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ne I </a:t>
            </a:r>
            <a:r>
              <a:rPr lang="en-US" dirty="0" err="1" smtClean="0"/>
              <a:t>preferojm</a:t>
            </a:r>
            <a:r>
              <a:rPr lang="en-US" dirty="0" smtClean="0"/>
              <a:t> . </a:t>
            </a:r>
            <a:r>
              <a:rPr lang="en-US" dirty="0" err="1" smtClean="0"/>
              <a:t>DvD-ja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/>
              <a:t> </a:t>
            </a:r>
            <a:r>
              <a:rPr lang="en-US" dirty="0" err="1" smtClean="0"/>
              <a:t>viti</a:t>
            </a:r>
            <a:r>
              <a:rPr lang="en-US" dirty="0" smtClean="0"/>
              <a:t> 1995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.</a:t>
            </a:r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29200" y="1524000"/>
            <a:ext cx="3371850" cy="3733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CD-</a:t>
            </a:r>
            <a:r>
              <a:rPr lang="en-US" dirty="0" err="1" smtClean="0"/>
              <a:t>ja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3200400" cy="4495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CD-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ja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është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shumë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e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preferuar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nga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njerzit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sepse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njerzit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ruajn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dasmat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ahengjet,këngët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popullore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etj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… CD-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ja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është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një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pjesë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në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cilën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ne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mund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ti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shikojm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ato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gjëra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ose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ingjizime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të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cilat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 ne I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dëshirojm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800600" y="1676400"/>
            <a:ext cx="3733800" cy="33623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04800"/>
            <a:ext cx="48768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DVD-</a:t>
            </a:r>
            <a:r>
              <a:rPr lang="en-US" sz="2400" dirty="0" err="1" smtClean="0">
                <a:solidFill>
                  <a:schemeClr val="tx1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është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pjesa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në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cilën</a:t>
            </a:r>
            <a:r>
              <a:rPr lang="en-US" sz="2400" dirty="0" smtClean="0">
                <a:solidFill>
                  <a:schemeClr val="tx1"/>
                </a:solidFill>
              </a:rPr>
              <a:t> ne </a:t>
            </a:r>
            <a:r>
              <a:rPr lang="en-US" sz="2400" dirty="0" err="1" smtClean="0">
                <a:solidFill>
                  <a:schemeClr val="tx1"/>
                </a:solidFill>
              </a:rPr>
              <a:t>fusim</a:t>
            </a:r>
            <a:r>
              <a:rPr lang="en-US" sz="2400" dirty="0" smtClean="0">
                <a:solidFill>
                  <a:schemeClr val="tx1"/>
                </a:solidFill>
              </a:rPr>
              <a:t> CD-</a:t>
            </a:r>
            <a:r>
              <a:rPr lang="en-US" sz="2400" dirty="0" err="1" smtClean="0">
                <a:solidFill>
                  <a:schemeClr val="tx1"/>
                </a:solidFill>
              </a:rPr>
              <a:t>ën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DVD-</a:t>
            </a:r>
            <a:r>
              <a:rPr lang="en-US" sz="2400" dirty="0" err="1" smtClean="0">
                <a:solidFill>
                  <a:schemeClr val="tx1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mund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lidhet</a:t>
            </a:r>
            <a:r>
              <a:rPr lang="en-US" sz="2400" dirty="0" smtClean="0">
                <a:solidFill>
                  <a:schemeClr val="tx1"/>
                </a:solidFill>
              </a:rPr>
              <a:t> me: </a:t>
            </a:r>
            <a:r>
              <a:rPr lang="en-US" sz="2400" dirty="0" err="1" smtClean="0">
                <a:solidFill>
                  <a:schemeClr val="tx1"/>
                </a:solidFill>
              </a:rPr>
              <a:t>Kompjuterin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televizorin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etj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Oval 6"/>
          <p:cNvSpPr/>
          <p:nvPr/>
        </p:nvSpPr>
        <p:spPr>
          <a:xfrm>
            <a:off x="4800600" y="3200400"/>
            <a:ext cx="3810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CD-</a:t>
            </a:r>
            <a:r>
              <a:rPr lang="en-US" sz="2400" dirty="0" err="1" smtClean="0">
                <a:solidFill>
                  <a:schemeClr val="tx1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është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pjesa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kryesore</a:t>
            </a:r>
            <a:r>
              <a:rPr lang="en-US" sz="2400" dirty="0" smtClean="0">
                <a:solidFill>
                  <a:schemeClr val="tx1"/>
                </a:solidFill>
              </a:rPr>
              <a:t>  e DVD, </a:t>
            </a:r>
            <a:r>
              <a:rPr lang="en-US" sz="2400" dirty="0" err="1" smtClean="0">
                <a:solidFill>
                  <a:schemeClr val="tx1"/>
                </a:solidFill>
              </a:rPr>
              <a:t>sepse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në</a:t>
            </a:r>
            <a:r>
              <a:rPr lang="en-US" sz="2400" dirty="0" smtClean="0">
                <a:solidFill>
                  <a:schemeClr val="tx1"/>
                </a:solidFill>
              </a:rPr>
              <a:t> DVD ne </a:t>
            </a:r>
            <a:r>
              <a:rPr lang="en-US" sz="2400" dirty="0" err="1" smtClean="0">
                <a:solidFill>
                  <a:schemeClr val="tx1"/>
                </a:solidFill>
              </a:rPr>
              <a:t>fusim</a:t>
            </a:r>
            <a:r>
              <a:rPr lang="en-US" sz="2400" dirty="0" smtClean="0">
                <a:solidFill>
                  <a:schemeClr val="tx1"/>
                </a:solidFill>
              </a:rPr>
              <a:t>  CD . </a:t>
            </a:r>
            <a:r>
              <a:rPr lang="en-US" sz="2400" dirty="0" err="1" smtClean="0">
                <a:solidFill>
                  <a:schemeClr val="tx1"/>
                </a:solidFill>
              </a:rPr>
              <a:t>Dhe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shikojm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gjërat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që</a:t>
            </a:r>
            <a:r>
              <a:rPr lang="en-US" sz="2400" dirty="0" smtClean="0">
                <a:solidFill>
                  <a:schemeClr val="tx1"/>
                </a:solidFill>
              </a:rPr>
              <a:t> ne I </a:t>
            </a:r>
            <a:r>
              <a:rPr lang="en-US" sz="2400" dirty="0" err="1" smtClean="0">
                <a:solidFill>
                  <a:schemeClr val="tx1"/>
                </a:solidFill>
              </a:rPr>
              <a:t>prrferojm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shikojm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099" name="Picture 3" descr="C:\Users\gzim\AppData\Local\Microsoft\Windows\Temporary Internet Files\Content.IE5\VE3SIMPO\MC9003606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86000"/>
            <a:ext cx="1830388" cy="304800"/>
          </a:xfrm>
          <a:prstGeom prst="rect">
            <a:avLst/>
          </a:prstGeom>
          <a:noFill/>
        </p:spPr>
      </p:pic>
      <p:pic>
        <p:nvPicPr>
          <p:cNvPr id="4100" name="Picture 4" descr="C:\Users\gzim\AppData\Local\Microsoft\Windows\Temporary Internet Files\Content.IE5\53ZG3JPO\MC90021306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343400"/>
            <a:ext cx="609600" cy="533400"/>
          </a:xfrm>
          <a:prstGeom prst="rect">
            <a:avLst/>
          </a:prstGeom>
          <a:noFill/>
        </p:spPr>
      </p:pic>
      <p:cxnSp>
        <p:nvCxnSpPr>
          <p:cNvPr id="8" name="Shape 7"/>
          <p:cNvCxnSpPr>
            <a:stCxn id="3" idx="3"/>
            <a:endCxn id="7" idx="0"/>
          </p:cNvCxnSpPr>
          <p:nvPr/>
        </p:nvCxnSpPr>
        <p:spPr>
          <a:xfrm>
            <a:off x="5943600" y="1485900"/>
            <a:ext cx="762000" cy="17145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CD-</a:t>
            </a:r>
            <a:r>
              <a:rPr lang="en-US" dirty="0" err="1" smtClean="0"/>
              <a:t>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>
                <a:solidFill>
                  <a:schemeClr val="tx1"/>
                </a:solidFill>
              </a:rPr>
              <a:t>Ka </a:t>
            </a:r>
            <a:r>
              <a:rPr lang="en-US" dirty="0" err="1" smtClean="0">
                <a:solidFill>
                  <a:schemeClr val="tx1"/>
                </a:solidFill>
              </a:rPr>
              <a:t>shumë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lloje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CD-</a:t>
            </a:r>
            <a:r>
              <a:rPr lang="en-US" dirty="0" err="1" smtClean="0">
                <a:solidFill>
                  <a:schemeClr val="tx1"/>
                </a:solidFill>
              </a:rPr>
              <a:t>së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që</a:t>
            </a:r>
            <a:r>
              <a:rPr lang="en-US" dirty="0" smtClean="0">
                <a:solidFill>
                  <a:schemeClr val="tx1"/>
                </a:solidFill>
              </a:rPr>
              <a:t> ne </a:t>
            </a:r>
            <a:r>
              <a:rPr lang="en-US" dirty="0" err="1" smtClean="0">
                <a:solidFill>
                  <a:schemeClr val="tx1"/>
                </a:solidFill>
              </a:rPr>
              <a:t>mund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shikojm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në</a:t>
            </a:r>
            <a:r>
              <a:rPr lang="en-US" dirty="0" smtClean="0">
                <a:solidFill>
                  <a:schemeClr val="tx1"/>
                </a:solidFill>
              </a:rPr>
              <a:t> DVD.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5010150" cy="4419600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>
            <a:off x="5257800" y="4038600"/>
            <a:ext cx="914400" cy="914400"/>
          </a:xfrm>
          <a:prstGeom prst="bentConnector3">
            <a:avLst>
              <a:gd name="adj1" fmla="val 732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0" y="3886200"/>
            <a:ext cx="2667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CD-</a:t>
            </a:r>
            <a:r>
              <a:rPr lang="en-US" sz="2400" dirty="0" err="1" smtClean="0">
                <a:solidFill>
                  <a:schemeClr val="tx1"/>
                </a:solidFill>
              </a:rPr>
              <a:t>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është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viti</a:t>
            </a:r>
            <a:r>
              <a:rPr lang="en-US" sz="2400" dirty="0" smtClean="0">
                <a:solidFill>
                  <a:schemeClr val="tx1"/>
                </a:solidFill>
              </a:rPr>
              <a:t> 1995 </a:t>
            </a:r>
            <a:r>
              <a:rPr lang="en-US" sz="2400" dirty="0" err="1" smtClean="0">
                <a:solidFill>
                  <a:schemeClr val="tx1"/>
                </a:solidFill>
              </a:rPr>
              <a:t>në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pordorim</a:t>
            </a:r>
            <a:r>
              <a:rPr lang="en-US" sz="2400" dirty="0" smtClean="0">
                <a:solidFill>
                  <a:schemeClr val="tx1"/>
                </a:solidFill>
              </a:rPr>
              <a:t> me DVD-</a:t>
            </a:r>
            <a:r>
              <a:rPr lang="en-US" sz="2400" dirty="0" err="1" smtClean="0">
                <a:solidFill>
                  <a:schemeClr val="tx1"/>
                </a:solidFill>
              </a:rPr>
              <a:t>ën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 </a:t>
            </a:r>
            <a:r>
              <a:rPr lang="en-US" dirty="0" err="1" smtClean="0"/>
              <a:t>dhe</a:t>
            </a:r>
            <a:r>
              <a:rPr lang="en-US" dirty="0" smtClean="0"/>
              <a:t> DVD</a:t>
            </a:r>
            <a:br>
              <a:rPr lang="en-US" dirty="0" smtClean="0"/>
            </a:b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4023360" cy="64008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DVD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76800" y="1371600"/>
            <a:ext cx="4023360" cy="64008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057400"/>
            <a:ext cx="39624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DVD-</a:t>
            </a:r>
            <a:r>
              <a:rPr lang="en-US" sz="4000" dirty="0" err="1" smtClean="0"/>
              <a:t>ja</a:t>
            </a:r>
            <a:r>
              <a:rPr lang="en-US" sz="4000" dirty="0" smtClean="0"/>
              <a:t> </a:t>
            </a:r>
            <a:r>
              <a:rPr lang="en-US" sz="4000" dirty="0" err="1" smtClean="0"/>
              <a:t>është</a:t>
            </a:r>
            <a:r>
              <a:rPr lang="en-US" sz="4000" dirty="0" smtClean="0"/>
              <a:t> element I </a:t>
            </a:r>
            <a:r>
              <a:rPr lang="en-US" sz="4000" dirty="0" err="1" smtClean="0"/>
              <a:t>cili</a:t>
            </a:r>
            <a:r>
              <a:rPr lang="en-US" sz="4000" dirty="0" smtClean="0"/>
              <a:t> </a:t>
            </a:r>
            <a:r>
              <a:rPr lang="en-US" sz="4000" dirty="0" err="1" smtClean="0"/>
              <a:t>pranon</a:t>
            </a:r>
            <a:r>
              <a:rPr lang="en-US" sz="4000" dirty="0" smtClean="0"/>
              <a:t> </a:t>
            </a:r>
            <a:r>
              <a:rPr lang="en-US" sz="4000" dirty="0" err="1" smtClean="0"/>
              <a:t>hyrjen</a:t>
            </a:r>
            <a:r>
              <a:rPr lang="en-US" sz="4000" dirty="0" smtClean="0"/>
              <a:t> e CD-</a:t>
            </a:r>
            <a:r>
              <a:rPr lang="en-US" sz="4000" dirty="0" err="1" smtClean="0"/>
              <a:t>së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876800" y="2209800"/>
            <a:ext cx="394716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CD-</a:t>
            </a:r>
            <a:r>
              <a:rPr lang="en-US" sz="3600" dirty="0" err="1" smtClean="0"/>
              <a:t>ja</a:t>
            </a:r>
            <a:r>
              <a:rPr lang="en-US" sz="3600" dirty="0" smtClean="0"/>
              <a:t> </a:t>
            </a:r>
            <a:r>
              <a:rPr lang="en-US" sz="3600" dirty="0" err="1" smtClean="0"/>
              <a:t>është</a:t>
            </a:r>
            <a:r>
              <a:rPr lang="en-US" sz="3600" dirty="0" smtClean="0"/>
              <a:t> </a:t>
            </a:r>
            <a:r>
              <a:rPr lang="en-US" sz="3600" dirty="0" err="1" smtClean="0"/>
              <a:t>pjesa</a:t>
            </a:r>
            <a:r>
              <a:rPr lang="en-US" sz="3600" dirty="0" smtClean="0"/>
              <a:t> e </a:t>
            </a:r>
            <a:r>
              <a:rPr lang="en-US" sz="3600" dirty="0" err="1" smtClean="0"/>
              <a:t>cila</a:t>
            </a:r>
            <a:r>
              <a:rPr lang="en-US" sz="3600" dirty="0" smtClean="0"/>
              <a:t> </a:t>
            </a:r>
            <a:r>
              <a:rPr lang="en-US" sz="3600" dirty="0" err="1" smtClean="0"/>
              <a:t>pranon</a:t>
            </a:r>
            <a:r>
              <a:rPr lang="en-US" sz="3600" dirty="0" smtClean="0"/>
              <a:t> </a:t>
            </a:r>
            <a:r>
              <a:rPr lang="en-US" sz="3600" dirty="0" err="1" smtClean="0"/>
              <a:t>hyrjen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 DVD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1910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19600"/>
            <a:ext cx="3733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</a:t>
            </a:r>
            <a:r>
              <a:rPr lang="en-US" dirty="0" err="1" smtClean="0"/>
              <a:t>dhe</a:t>
            </a:r>
            <a:r>
              <a:rPr lang="en-US" dirty="0" smtClean="0"/>
              <a:t> DVD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CD-</a:t>
            </a:r>
            <a:r>
              <a:rPr lang="en-US" sz="2000" dirty="0" err="1" smtClean="0"/>
              <a:t>ja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DVD-</a:t>
            </a:r>
            <a:r>
              <a:rPr lang="en-US" sz="2000" dirty="0" err="1" smtClean="0"/>
              <a:t>ja</a:t>
            </a:r>
            <a:r>
              <a:rPr lang="en-US" sz="2000" dirty="0" smtClean="0"/>
              <a:t> 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dyjat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pjesë</a:t>
            </a:r>
            <a:r>
              <a:rPr lang="en-US" sz="2000" dirty="0" smtClean="0"/>
              <a:t> HYRSE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DALSE 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Placeholder 4" descr="images (4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365" r="7365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486400" cy="566738"/>
          </a:xfrm>
        </p:spPr>
        <p:txBody>
          <a:bodyPr/>
          <a:lstStyle/>
          <a:p>
            <a:r>
              <a:rPr lang="en-US" dirty="0" smtClean="0"/>
              <a:t>CD- DVD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8839200" cy="9144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Kjo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foto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tregon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se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CD-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ja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është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pjesa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hyrse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dalse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. D.m.th  se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CD-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ja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hyn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del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nga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DVD-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ja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Placeholder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>
          <a:xfrm>
            <a:off x="1752600" y="2590800"/>
            <a:ext cx="5486400" cy="4114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</TotalTime>
  <Words>247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SH.M.U-2</vt:lpstr>
      <vt:lpstr>Përmbajtja:</vt:lpstr>
      <vt:lpstr>HYRJA:</vt:lpstr>
      <vt:lpstr>CD-ja</vt:lpstr>
      <vt:lpstr>Slide 5</vt:lpstr>
      <vt:lpstr>CD-ja -Ka shumë lloje të CD-së që ne mund  ti shikojm në DVD.</vt:lpstr>
      <vt:lpstr>CD dhe DVD dhe llojet e tyre.</vt:lpstr>
      <vt:lpstr>CD dhe DVD</vt:lpstr>
      <vt:lpstr>CD- DVD</vt:lpstr>
      <vt:lpstr>Slide 10</vt:lpstr>
      <vt:lpstr>FALEMINDERIT Për  Mirkuptimin  Tuaj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SH.M.U-2</dc:title>
  <dc:creator>gzim</dc:creator>
  <cp:lastModifiedBy>gzim</cp:lastModifiedBy>
  <cp:revision>21</cp:revision>
  <dcterms:created xsi:type="dcterms:W3CDTF">2014-10-30T14:05:50Z</dcterms:created>
  <dcterms:modified xsi:type="dcterms:W3CDTF">2014-11-06T19:47:48Z</dcterms:modified>
</cp:coreProperties>
</file>