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579" autoAdjust="0"/>
  </p:normalViewPr>
  <p:slideViewPr>
    <p:cSldViewPr>
      <p:cViewPr>
        <p:scale>
          <a:sx n="100" d="100"/>
          <a:sy n="100" d="100"/>
        </p:scale>
        <p:origin x="1044" y="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94476-009E-46C6-9788-48676BC655EC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ED626-BE80-4CAD-995D-7B2E3F39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9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1CE0BC-77D5-4B05-A30A-46F3BBBA36C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D5EB9B-7FC0-414F-836B-F31901A025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SHMU-2 </a:t>
            </a:r>
            <a:r>
              <a:rPr lang="en-US" dirty="0" err="1" smtClean="0"/>
              <a:t>Vushtrri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Punim</a:t>
            </a:r>
            <a:r>
              <a:rPr lang="en-US" sz="2400" dirty="0" smtClean="0"/>
              <a:t> </a:t>
            </a:r>
            <a:r>
              <a:rPr lang="en-US" sz="2400" dirty="0" err="1" smtClean="0"/>
              <a:t>Seminarik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Lënda:Informatikë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Tema:Virusët</a:t>
            </a:r>
            <a:r>
              <a:rPr lang="en-US" sz="2400" dirty="0"/>
              <a:t> </a:t>
            </a:r>
            <a:r>
              <a:rPr lang="en-US" sz="2400" dirty="0" err="1" smtClean="0"/>
              <a:t>kompjuterikë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Klasa:9/8</a:t>
            </a:r>
          </a:p>
          <a:p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</a:t>
            </a:r>
            <a:r>
              <a:rPr lang="en-US" sz="2400" dirty="0" err="1" smtClean="0"/>
              <a:t>Punuar</a:t>
            </a:r>
            <a:r>
              <a:rPr lang="en-US" sz="2400" dirty="0" smtClean="0"/>
              <a:t> </a:t>
            </a:r>
            <a:r>
              <a:rPr lang="en-US" sz="2400" dirty="0" err="1" smtClean="0"/>
              <a:t>nga:Granit</a:t>
            </a:r>
            <a:r>
              <a:rPr lang="en-US" sz="2400" dirty="0" smtClean="0"/>
              <a:t> </a:t>
            </a:r>
            <a:r>
              <a:rPr lang="en-US" sz="2400" dirty="0" err="1" smtClean="0"/>
              <a:t>Avdiu</a:t>
            </a:r>
            <a:endParaRPr lang="en-US" sz="20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</a:t>
            </a:r>
            <a:r>
              <a:rPr lang="en-US" sz="1400" dirty="0" smtClean="0"/>
              <a:t> 05.11.2014,Vushtrri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01000" cy="1162050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en-US" sz="3600" dirty="0" err="1" smtClean="0"/>
              <a:t>Makro</a:t>
            </a:r>
            <a:r>
              <a:rPr lang="en-US" sz="3600" dirty="0" smtClean="0"/>
              <a:t> </a:t>
            </a:r>
            <a:r>
              <a:rPr lang="en-US" sz="3600" dirty="0" err="1" smtClean="0"/>
              <a:t>virusët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1676400"/>
            <a:ext cx="3008313" cy="4449763"/>
          </a:xfrm>
        </p:spPr>
        <p:txBody>
          <a:bodyPr>
            <a:normAutofit/>
          </a:bodyPr>
          <a:lstStyle/>
          <a:p>
            <a:r>
              <a:rPr lang="en-US" sz="2400" dirty="0" err="1"/>
              <a:t>Janë</a:t>
            </a:r>
            <a:r>
              <a:rPr lang="en-US" sz="2400" dirty="0"/>
              <a:t> </a:t>
            </a:r>
            <a:r>
              <a:rPr lang="en-US" sz="2400" dirty="0" err="1"/>
              <a:t>viruse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cilat</a:t>
            </a:r>
            <a:r>
              <a:rPr lang="en-US" sz="2400" dirty="0"/>
              <a:t> </a:t>
            </a:r>
            <a:r>
              <a:rPr lang="en-US" sz="2400" dirty="0" err="1"/>
              <a:t>infektojnë</a:t>
            </a:r>
            <a:r>
              <a:rPr lang="en-US" sz="2400" dirty="0"/>
              <a:t> </a:t>
            </a:r>
            <a:r>
              <a:rPr lang="en-US" sz="2400" dirty="0" err="1"/>
              <a:t>fajllat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janë</a:t>
            </a:r>
            <a:r>
              <a:rPr lang="en-US" sz="2400" dirty="0"/>
              <a:t> </a:t>
            </a:r>
            <a:r>
              <a:rPr lang="en-US" sz="2400" dirty="0" err="1"/>
              <a:t>krijuar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aplikacione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programe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caktuara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cilat</a:t>
            </a:r>
            <a:r>
              <a:rPr lang="en-US" sz="2400" dirty="0"/>
              <a:t> </a:t>
            </a:r>
            <a:r>
              <a:rPr lang="en-US" sz="2400" dirty="0" err="1"/>
              <a:t>përmbajnë</a:t>
            </a:r>
            <a:r>
              <a:rPr lang="en-US" sz="2400" dirty="0"/>
              <a:t> </a:t>
            </a:r>
            <a:r>
              <a:rPr lang="en-US" sz="2400" dirty="0" err="1" smtClean="0"/>
              <a:t>makro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7170" name="Picture 2" descr="C:\Users\SIEMENS\Desktop\9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0" y="2362200"/>
            <a:ext cx="3286125" cy="2615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48600" cy="9461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 </a:t>
            </a:r>
            <a:r>
              <a:rPr lang="en-US" sz="3600" dirty="0" err="1" smtClean="0"/>
              <a:t>Infektuesit</a:t>
            </a:r>
            <a:r>
              <a:rPr lang="en-US" sz="3600" dirty="0" smtClean="0"/>
              <a:t> e </a:t>
            </a:r>
            <a:r>
              <a:rPr lang="en-US" sz="3600" dirty="0" err="1" smtClean="0"/>
              <a:t>fajllave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1600200"/>
            <a:ext cx="3008313" cy="4691063"/>
          </a:xfrm>
        </p:spPr>
        <p:txBody>
          <a:bodyPr>
            <a:normAutofit/>
          </a:bodyPr>
          <a:lstStyle/>
          <a:p>
            <a:r>
              <a:rPr lang="en-US" sz="2400" dirty="0" err="1"/>
              <a:t>Ky</a:t>
            </a:r>
            <a:r>
              <a:rPr lang="en-US" sz="2400" dirty="0"/>
              <a:t> </a:t>
            </a:r>
            <a:r>
              <a:rPr lang="en-US" sz="2400" dirty="0" err="1"/>
              <a:t>lloj</a:t>
            </a:r>
            <a:r>
              <a:rPr lang="en-US" sz="2400" dirty="0"/>
              <a:t> </a:t>
            </a:r>
            <a:r>
              <a:rPr lang="en-US" sz="2400" dirty="0" err="1"/>
              <a:t>virusi</a:t>
            </a:r>
            <a:r>
              <a:rPr lang="en-US" sz="2400" dirty="0"/>
              <a:t> </a:t>
            </a:r>
            <a:r>
              <a:rPr lang="en-US" sz="2400" dirty="0" err="1"/>
              <a:t>infekton</a:t>
            </a:r>
            <a:r>
              <a:rPr lang="en-US" sz="2400" dirty="0"/>
              <a:t> </a:t>
            </a:r>
            <a:r>
              <a:rPr lang="en-US" sz="2400" dirty="0" err="1"/>
              <a:t>programet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fajllat</a:t>
            </a:r>
            <a:r>
              <a:rPr lang="en-US" sz="2400" dirty="0"/>
              <a:t> e </a:t>
            </a:r>
            <a:r>
              <a:rPr lang="en-US" sz="2400" dirty="0" err="1"/>
              <a:t>ekzekutuar</a:t>
            </a:r>
            <a:r>
              <a:rPr lang="en-US" sz="2400" dirty="0"/>
              <a:t> (</a:t>
            </a:r>
            <a:r>
              <a:rPr lang="en-US" sz="2400" dirty="0" err="1"/>
              <a:t>fajllat</a:t>
            </a:r>
            <a:r>
              <a:rPr lang="en-US" sz="2400" dirty="0"/>
              <a:t> me </a:t>
            </a:r>
            <a:r>
              <a:rPr lang="en-US" sz="2400" dirty="0" err="1"/>
              <a:t>prapashtësën</a:t>
            </a:r>
            <a:r>
              <a:rPr lang="en-US" sz="2400" dirty="0"/>
              <a:t> .exe </a:t>
            </a:r>
            <a:r>
              <a:rPr lang="en-US" sz="2400" dirty="0" err="1"/>
              <a:t>ose</a:t>
            </a:r>
            <a:r>
              <a:rPr lang="en-US" sz="2400" dirty="0"/>
              <a:t> .com)</a:t>
            </a:r>
          </a:p>
        </p:txBody>
      </p:sp>
      <p:pic>
        <p:nvPicPr>
          <p:cNvPr id="8194" name="Picture 2" descr="C:\Users\SIEMENS\Desktop\1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267200" y="2286000"/>
            <a:ext cx="37338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162050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en-US" sz="3600" dirty="0" err="1" smtClean="0"/>
              <a:t>Krimbat</a:t>
            </a:r>
            <a:r>
              <a:rPr lang="en-US" sz="3600" dirty="0" smtClean="0"/>
              <a:t> </a:t>
            </a:r>
            <a:r>
              <a:rPr lang="en-US" sz="3600" dirty="0" err="1" smtClean="0"/>
              <a:t>virusal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1600200"/>
            <a:ext cx="3008313" cy="4525963"/>
          </a:xfrm>
        </p:spPr>
        <p:txBody>
          <a:bodyPr>
            <a:normAutofit/>
          </a:bodyPr>
          <a:lstStyle/>
          <a:p>
            <a:r>
              <a:rPr lang="en-US" sz="2400" dirty="0" err="1"/>
              <a:t>Krimbi</a:t>
            </a:r>
            <a:r>
              <a:rPr lang="en-US" sz="2400" dirty="0"/>
              <a:t> </a:t>
            </a:r>
            <a:r>
              <a:rPr lang="en-US" sz="2400" dirty="0" err="1"/>
              <a:t>virusal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program </a:t>
            </a:r>
            <a:r>
              <a:rPr lang="en-US" sz="2400" dirty="0" err="1"/>
              <a:t>kompjuterik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cili</a:t>
            </a:r>
            <a:r>
              <a:rPr lang="en-US" sz="2400" dirty="0"/>
              <a:t> ka </a:t>
            </a:r>
            <a:r>
              <a:rPr lang="en-US" sz="2400" dirty="0" err="1"/>
              <a:t>aftësi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kopjuar</a:t>
            </a:r>
            <a:r>
              <a:rPr lang="en-US" sz="2400" dirty="0"/>
              <a:t> </a:t>
            </a:r>
            <a:r>
              <a:rPr lang="en-US" sz="2400" dirty="0" err="1"/>
              <a:t>vetën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njëra</a:t>
            </a:r>
            <a:r>
              <a:rPr lang="en-US" sz="2400" dirty="0"/>
              <a:t> </a:t>
            </a:r>
            <a:r>
              <a:rPr lang="en-US" sz="2400" dirty="0" err="1"/>
              <a:t>makinë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makinën</a:t>
            </a:r>
            <a:r>
              <a:rPr lang="en-US" sz="2400" dirty="0"/>
              <a:t> </a:t>
            </a:r>
            <a:r>
              <a:rPr lang="en-US" sz="2400" dirty="0" err="1"/>
              <a:t>tjetër</a:t>
            </a:r>
            <a:r>
              <a:rPr lang="en-US" sz="2400" dirty="0"/>
              <a:t>.</a:t>
            </a:r>
          </a:p>
        </p:txBody>
      </p:sp>
      <p:pic>
        <p:nvPicPr>
          <p:cNvPr id="9218" name="Picture 2" descr="C:\Users\SIEMENS\Desktop\98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962400" y="2438400"/>
            <a:ext cx="40386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20000" cy="102235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Trojanët</a:t>
            </a:r>
            <a:r>
              <a:rPr lang="en-US" sz="3600" dirty="0" smtClean="0"/>
              <a:t> </a:t>
            </a:r>
            <a:r>
              <a:rPr lang="en-US" sz="3600" dirty="0" err="1" smtClean="0"/>
              <a:t>ose</a:t>
            </a:r>
            <a:r>
              <a:rPr lang="en-US" sz="3600" dirty="0" smtClean="0"/>
              <a:t> </a:t>
            </a:r>
            <a:r>
              <a:rPr lang="en-US" sz="3600" dirty="0" err="1" smtClean="0"/>
              <a:t>kuajt</a:t>
            </a:r>
            <a:r>
              <a:rPr lang="en-US" sz="3600" dirty="0" smtClean="0"/>
              <a:t> Trojan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81000" y="1828800"/>
            <a:ext cx="25908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tjetër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lloj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virusëve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shkatërruese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dhe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të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dëmshme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/>
              <a:t>janë</a:t>
            </a:r>
            <a:r>
              <a:rPr lang="en-US" sz="2000" dirty="0"/>
              <a:t> </a:t>
            </a:r>
            <a:r>
              <a:rPr lang="en-US" sz="2000" dirty="0" err="1"/>
              <a:t>Trojanët</a:t>
            </a:r>
            <a:r>
              <a:rPr lang="en-US" sz="2000" dirty="0"/>
              <a:t> </a:t>
            </a:r>
            <a:r>
              <a:rPr lang="en-US" sz="2000" dirty="0" err="1"/>
              <a:t>ose</a:t>
            </a:r>
            <a:r>
              <a:rPr lang="en-US" sz="2000" dirty="0"/>
              <a:t> </a:t>
            </a:r>
            <a:r>
              <a:rPr lang="en-US" sz="2000" dirty="0" err="1"/>
              <a:t>kuajt</a:t>
            </a:r>
            <a:r>
              <a:rPr lang="en-US" sz="2000" dirty="0"/>
              <a:t> </a:t>
            </a:r>
            <a:r>
              <a:rPr lang="en-US" sz="2000" dirty="0" err="1"/>
              <a:t>Trojanë</a:t>
            </a:r>
            <a:r>
              <a:rPr lang="en-US" sz="2000" dirty="0"/>
              <a:t>,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cilët</a:t>
            </a:r>
            <a:r>
              <a:rPr lang="en-US" sz="2000" dirty="0"/>
              <a:t> </a:t>
            </a:r>
            <a:r>
              <a:rPr lang="en-US" sz="2000" dirty="0" err="1"/>
              <a:t>ndryshojnë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virusët</a:t>
            </a:r>
            <a:r>
              <a:rPr lang="en-US" sz="2000" dirty="0"/>
              <a:t> </a:t>
            </a:r>
            <a:r>
              <a:rPr lang="en-US" sz="2000" dirty="0" err="1"/>
              <a:t>tjerë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nuk</a:t>
            </a:r>
            <a:r>
              <a:rPr lang="en-US" sz="2000" dirty="0"/>
              <a:t> e </a:t>
            </a:r>
            <a:r>
              <a:rPr lang="en-US" sz="2000" dirty="0" err="1"/>
              <a:t>replikojnë</a:t>
            </a:r>
            <a:r>
              <a:rPr lang="en-US" sz="2000" dirty="0"/>
              <a:t> </a:t>
            </a:r>
            <a:r>
              <a:rPr lang="en-US" sz="2000" dirty="0" err="1"/>
              <a:t>vetën</a:t>
            </a:r>
            <a:r>
              <a:rPr lang="en-US" sz="2000" dirty="0"/>
              <a:t>. </a:t>
            </a:r>
            <a:r>
              <a:rPr lang="en-US" sz="2000" dirty="0" err="1"/>
              <a:t>Ngjajnë</a:t>
            </a:r>
            <a:r>
              <a:rPr lang="en-US" sz="2000" dirty="0"/>
              <a:t> </a:t>
            </a:r>
            <a:r>
              <a:rPr lang="en-US" sz="2000" dirty="0" err="1"/>
              <a:t>pothuajse</a:t>
            </a:r>
            <a:r>
              <a:rPr lang="en-US" sz="2000" dirty="0"/>
              <a:t> </a:t>
            </a:r>
            <a:r>
              <a:rPr lang="en-US" sz="2000" dirty="0" err="1"/>
              <a:t>tërësishtë</a:t>
            </a:r>
            <a:r>
              <a:rPr lang="en-US" sz="2000" dirty="0"/>
              <a:t> me </a:t>
            </a:r>
            <a:r>
              <a:rPr lang="en-US" sz="2000" dirty="0" err="1"/>
              <a:t>krimbat</a:t>
            </a:r>
            <a:r>
              <a:rPr lang="en-US" sz="2000" dirty="0"/>
              <a:t> </a:t>
            </a:r>
            <a:r>
              <a:rPr lang="en-US" sz="2000" dirty="0" err="1"/>
              <a:t>virusal</a:t>
            </a:r>
            <a:endParaRPr lang="en-US" sz="2000" dirty="0"/>
          </a:p>
        </p:txBody>
      </p:sp>
      <p:pic>
        <p:nvPicPr>
          <p:cNvPr id="10242" name="Picture 2" descr="C:\Users\SIEMENS\Desktop\88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733800" y="23622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20000" cy="102235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Bombat</a:t>
            </a:r>
            <a:r>
              <a:rPr lang="en-US" sz="3600" dirty="0" smtClean="0"/>
              <a:t> </a:t>
            </a:r>
            <a:r>
              <a:rPr lang="en-US" sz="3600" dirty="0" err="1" smtClean="0"/>
              <a:t>logjike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09600" y="1600200"/>
            <a:ext cx="2590800" cy="5105400"/>
          </a:xfrm>
        </p:spPr>
        <p:txBody>
          <a:bodyPr>
            <a:normAutofit/>
          </a:bodyPr>
          <a:lstStyle/>
          <a:p>
            <a:r>
              <a:rPr lang="en-US" sz="2000" dirty="0" err="1"/>
              <a:t>Këto</a:t>
            </a:r>
            <a:r>
              <a:rPr lang="en-US" sz="2000" dirty="0"/>
              <a:t> </a:t>
            </a:r>
            <a:r>
              <a:rPr lang="en-US" sz="2000" dirty="0" err="1"/>
              <a:t>nuk</a:t>
            </a:r>
            <a:r>
              <a:rPr lang="en-US" sz="2000" dirty="0"/>
              <a:t> </a:t>
            </a:r>
            <a:r>
              <a:rPr lang="en-US" sz="2000" dirty="0" err="1"/>
              <a:t>konsiderohen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viruse</a:t>
            </a:r>
            <a:r>
              <a:rPr lang="en-US" sz="2000" dirty="0"/>
              <a:t>, </a:t>
            </a:r>
            <a:r>
              <a:rPr lang="en-US" sz="2000" dirty="0" err="1"/>
              <a:t>sepse</a:t>
            </a:r>
            <a:r>
              <a:rPr lang="en-US" sz="2000" dirty="0"/>
              <a:t> </a:t>
            </a:r>
            <a:r>
              <a:rPr lang="en-US" sz="2000" dirty="0" err="1"/>
              <a:t>nuk</a:t>
            </a:r>
            <a:r>
              <a:rPr lang="en-US" sz="2000" dirty="0"/>
              <a:t> e </a:t>
            </a:r>
            <a:r>
              <a:rPr lang="en-US" sz="2000" dirty="0" err="1"/>
              <a:t>replikojnë</a:t>
            </a:r>
            <a:r>
              <a:rPr lang="en-US" sz="2000" dirty="0"/>
              <a:t> </a:t>
            </a:r>
            <a:r>
              <a:rPr lang="en-US" sz="2000" dirty="0" err="1"/>
              <a:t>vetveten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sz="2000" dirty="0" err="1"/>
              <a:t>Objektivi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tyre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shkatërrojë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dhënat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kompjuter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kushte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 smtClean="0"/>
              <a:t>caktuara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11266" name="Picture 2" descr="C:\Users\SIEMENS\Desktop\6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343400" y="2514600"/>
            <a:ext cx="3425825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hlinkClick r:id="rId2"/>
              </a:rPr>
              <a:t>www.google.com</a:t>
            </a:r>
            <a:endParaRPr lang="en-US" dirty="0" smtClean="0"/>
          </a:p>
          <a:p>
            <a:pPr algn="l"/>
            <a:r>
              <a:rPr lang="en-US" dirty="0" smtClean="0">
                <a:hlinkClick r:id="rId3"/>
              </a:rPr>
              <a:t>www.wikipedia.com</a:t>
            </a: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faleminderit</a:t>
            </a:r>
            <a:r>
              <a:rPr lang="en-US" dirty="0" smtClean="0"/>
              <a:t> per </a:t>
            </a:r>
            <a:r>
              <a:rPr lang="en-US" dirty="0" err="1" smtClean="0"/>
              <a:t>vemendje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Përmbajtja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 lvl="1"/>
            <a:r>
              <a:rPr lang="en-US" sz="2300" b="1" dirty="0"/>
              <a:t> </a:t>
            </a:r>
            <a:r>
              <a:rPr lang="en-US" sz="2300" b="1" dirty="0" err="1"/>
              <a:t>Çfarë</a:t>
            </a:r>
            <a:r>
              <a:rPr lang="en-US" sz="2300" b="1" dirty="0"/>
              <a:t> </a:t>
            </a:r>
            <a:r>
              <a:rPr lang="en-US" sz="2300" b="1" dirty="0" err="1"/>
              <a:t>janë</a:t>
            </a:r>
            <a:r>
              <a:rPr lang="en-US" sz="2300" b="1" dirty="0"/>
              <a:t> </a:t>
            </a:r>
            <a:r>
              <a:rPr lang="en-US" sz="2300" b="1" dirty="0" err="1"/>
              <a:t>viruset</a:t>
            </a:r>
            <a:r>
              <a:rPr lang="en-US" sz="2300" b="1" dirty="0"/>
              <a:t> </a:t>
            </a:r>
            <a:r>
              <a:rPr lang="en-US" sz="2300" b="1" dirty="0" smtClean="0"/>
              <a:t>?</a:t>
            </a:r>
          </a:p>
          <a:p>
            <a:pPr lvl="1"/>
            <a:endParaRPr lang="en-US" sz="2300" b="1" dirty="0"/>
          </a:p>
          <a:p>
            <a:r>
              <a:rPr lang="en-US" sz="2300" b="1" dirty="0"/>
              <a:t> </a:t>
            </a:r>
            <a:r>
              <a:rPr lang="en-US" sz="2300" b="1" dirty="0" err="1"/>
              <a:t>Virusi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parë</a:t>
            </a:r>
            <a:r>
              <a:rPr lang="en-US" sz="2300" b="1" dirty="0"/>
              <a:t> </a:t>
            </a:r>
            <a:r>
              <a:rPr lang="en-US" sz="2300" b="1" dirty="0" err="1"/>
              <a:t>informatik</a:t>
            </a:r>
            <a:r>
              <a:rPr lang="en-US" sz="2300" b="1" dirty="0"/>
              <a:t> "</a:t>
            </a:r>
            <a:r>
              <a:rPr lang="en-US" sz="2300" b="1" dirty="0" smtClean="0"/>
              <a:t>Brain”</a:t>
            </a:r>
          </a:p>
          <a:p>
            <a:endParaRPr lang="en-US" sz="2300" b="1" dirty="0" smtClean="0"/>
          </a:p>
          <a:p>
            <a:r>
              <a:rPr lang="en-US" sz="2300" b="1" dirty="0"/>
              <a:t> </a:t>
            </a:r>
            <a:r>
              <a:rPr lang="en-US" sz="2300" b="1" dirty="0" err="1"/>
              <a:t>Origjina</a:t>
            </a:r>
            <a:r>
              <a:rPr lang="en-US" sz="2300" b="1" dirty="0"/>
              <a:t> e </a:t>
            </a:r>
            <a:r>
              <a:rPr lang="en-US" sz="2300" b="1" dirty="0" err="1"/>
              <a:t>virusëve</a:t>
            </a:r>
            <a:r>
              <a:rPr lang="en-US" sz="2300" b="1" dirty="0"/>
              <a:t> </a:t>
            </a:r>
            <a:r>
              <a:rPr lang="en-US" sz="2300" b="1" dirty="0" err="1"/>
              <a:t>të</a:t>
            </a:r>
            <a:r>
              <a:rPr lang="en-US" sz="2300" b="1" dirty="0"/>
              <a:t> </a:t>
            </a:r>
            <a:r>
              <a:rPr lang="en-US" sz="2300" b="1" dirty="0" err="1" smtClean="0"/>
              <a:t>kompjuterit</a:t>
            </a:r>
            <a:endParaRPr lang="en-US" sz="2300" b="1" dirty="0" smtClean="0"/>
          </a:p>
          <a:p>
            <a:pPr lvl="1"/>
            <a:endParaRPr lang="en-US" sz="2300" b="1" dirty="0"/>
          </a:p>
          <a:p>
            <a:r>
              <a:rPr lang="en-US" sz="2300" b="1" dirty="0"/>
              <a:t> </a:t>
            </a:r>
            <a:r>
              <a:rPr lang="en-US" sz="2300" b="1" dirty="0" err="1"/>
              <a:t>Llojet</a:t>
            </a:r>
            <a:r>
              <a:rPr lang="en-US" sz="2300" b="1" dirty="0"/>
              <a:t> e </a:t>
            </a:r>
            <a:r>
              <a:rPr lang="en-US" sz="2300" b="1" dirty="0" err="1"/>
              <a:t>virusëve</a:t>
            </a:r>
            <a:r>
              <a:rPr lang="en-US" sz="2300" b="1" dirty="0"/>
              <a:t> </a:t>
            </a:r>
            <a:r>
              <a:rPr lang="en-US" sz="2300" b="1" dirty="0" err="1"/>
              <a:t>të</a:t>
            </a:r>
            <a:r>
              <a:rPr lang="en-US" sz="2300" b="1" dirty="0"/>
              <a:t> </a:t>
            </a:r>
            <a:r>
              <a:rPr lang="en-US" sz="2300" b="1" dirty="0" err="1" smtClean="0"/>
              <a:t>kompjuterit</a:t>
            </a:r>
            <a:r>
              <a:rPr lang="en-US" sz="2300" b="1" dirty="0" smtClean="0"/>
              <a:t>?</a:t>
            </a:r>
          </a:p>
          <a:p>
            <a:endParaRPr lang="en-US" sz="2300" b="1" dirty="0"/>
          </a:p>
          <a:p>
            <a:r>
              <a:rPr lang="en-US" sz="2300" b="1" dirty="0"/>
              <a:t> Kush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shkruan</a:t>
            </a:r>
            <a:r>
              <a:rPr lang="en-US" sz="2300" b="1" dirty="0"/>
              <a:t> </a:t>
            </a:r>
            <a:r>
              <a:rPr lang="en-US" sz="2300" b="1" dirty="0" err="1"/>
              <a:t>virusët</a:t>
            </a:r>
            <a:r>
              <a:rPr lang="en-US" sz="2300" b="1" dirty="0"/>
              <a:t> e </a:t>
            </a:r>
            <a:r>
              <a:rPr lang="en-US" sz="2300" b="1" dirty="0" err="1" smtClean="0"/>
              <a:t>kompjuterit</a:t>
            </a:r>
            <a:r>
              <a:rPr lang="en-US" sz="2300" b="1" dirty="0" smtClean="0"/>
              <a:t>?</a:t>
            </a:r>
          </a:p>
          <a:p>
            <a:endParaRPr lang="en-US" sz="2300" b="1" dirty="0" smtClean="0"/>
          </a:p>
          <a:p>
            <a:r>
              <a:rPr lang="en-US" sz="2300" b="1" dirty="0"/>
              <a:t> </a:t>
            </a:r>
            <a:r>
              <a:rPr lang="en-US" sz="2300" b="1" dirty="0" err="1"/>
              <a:t>Antivirusi</a:t>
            </a:r>
            <a:r>
              <a:rPr lang="en-US" sz="2300" b="1" dirty="0"/>
              <a:t> </a:t>
            </a:r>
            <a:r>
              <a:rPr lang="en-US" sz="2300" b="1" dirty="0" err="1"/>
              <a:t>dhe</a:t>
            </a:r>
            <a:r>
              <a:rPr lang="en-US" sz="2300" b="1" dirty="0"/>
              <a:t> </a:t>
            </a:r>
            <a:r>
              <a:rPr lang="en-US" sz="2300" b="1" dirty="0" err="1"/>
              <a:t>masat</a:t>
            </a:r>
            <a:r>
              <a:rPr lang="en-US" sz="2300" b="1" dirty="0"/>
              <a:t> </a:t>
            </a:r>
            <a:r>
              <a:rPr lang="en-US" sz="2300" b="1" dirty="0" err="1"/>
              <a:t>tjera</a:t>
            </a:r>
            <a:r>
              <a:rPr lang="en-US" sz="2300" b="1" dirty="0"/>
              <a:t> </a:t>
            </a:r>
            <a:r>
              <a:rPr lang="en-US" sz="2300" b="1" dirty="0" err="1" smtClean="0"/>
              <a:t>parandaluese</a:t>
            </a:r>
            <a:endParaRPr lang="en-US" sz="2300" b="1" dirty="0" smtClean="0"/>
          </a:p>
          <a:p>
            <a:endParaRPr lang="en-US" sz="2300" b="1" dirty="0"/>
          </a:p>
          <a:p>
            <a:r>
              <a:rPr lang="en-US" sz="2300" b="1" dirty="0"/>
              <a:t> Si </a:t>
            </a:r>
            <a:r>
              <a:rPr lang="en-US" sz="2300" b="1" dirty="0" err="1"/>
              <a:t>të</a:t>
            </a:r>
            <a:r>
              <a:rPr lang="en-US" sz="2300" b="1" dirty="0"/>
              <a:t> </a:t>
            </a:r>
            <a:r>
              <a:rPr lang="en-US" sz="2300" b="1" dirty="0" err="1"/>
              <a:t>menjanojmë</a:t>
            </a:r>
            <a:r>
              <a:rPr lang="en-US" sz="2300" b="1" dirty="0"/>
              <a:t> </a:t>
            </a:r>
            <a:r>
              <a:rPr lang="en-US" sz="2300" b="1" dirty="0" err="1"/>
              <a:t>virusin</a:t>
            </a:r>
            <a:r>
              <a:rPr lang="en-US" sz="2300" b="1" dirty="0"/>
              <a:t> </a:t>
            </a:r>
            <a:r>
              <a:rPr lang="en-US" sz="2300" b="1" dirty="0" err="1"/>
              <a:t>infektues</a:t>
            </a:r>
            <a:r>
              <a:rPr lang="en-US" sz="2300" b="1" dirty="0" smtClean="0"/>
              <a:t>?</a:t>
            </a:r>
          </a:p>
          <a:p>
            <a:endParaRPr lang="en-US" sz="2300" b="1" dirty="0"/>
          </a:p>
          <a:p>
            <a:pPr lvl="1"/>
            <a:r>
              <a:rPr lang="en-US" sz="2300" b="1" dirty="0"/>
              <a:t> </a:t>
            </a:r>
            <a:r>
              <a:rPr lang="en-US" sz="2300" b="1" dirty="0" err="1"/>
              <a:t>Çfarë</a:t>
            </a:r>
            <a:r>
              <a:rPr lang="en-US" sz="2300" b="1" dirty="0"/>
              <a:t> </a:t>
            </a:r>
            <a:r>
              <a:rPr lang="en-US" sz="2300" b="1" dirty="0" err="1"/>
              <a:t>duhet</a:t>
            </a:r>
            <a:r>
              <a:rPr lang="en-US" sz="2300" b="1" dirty="0"/>
              <a:t> </a:t>
            </a:r>
            <a:r>
              <a:rPr lang="en-US" sz="2300" b="1" dirty="0" err="1" smtClean="0"/>
              <a:t>bërë</a:t>
            </a:r>
            <a:endParaRPr lang="en-US" sz="2300" b="1" dirty="0" smtClean="0"/>
          </a:p>
          <a:p>
            <a:pPr lvl="1"/>
            <a:endParaRPr lang="en-US" sz="2300" b="1" dirty="0" smtClean="0"/>
          </a:p>
          <a:p>
            <a:pPr lvl="1"/>
            <a:r>
              <a:rPr lang="en-US" sz="2300" b="1" dirty="0"/>
              <a:t> </a:t>
            </a:r>
            <a:r>
              <a:rPr lang="en-US" sz="2300" b="1" dirty="0" err="1"/>
              <a:t>Çfarë</a:t>
            </a:r>
            <a:r>
              <a:rPr lang="en-US" sz="2300" b="1" dirty="0"/>
              <a:t> </a:t>
            </a:r>
            <a:r>
              <a:rPr lang="en-US" sz="2300" b="1" dirty="0" err="1"/>
              <a:t>nuk</a:t>
            </a:r>
            <a:r>
              <a:rPr lang="en-US" sz="2300" b="1" dirty="0"/>
              <a:t> </a:t>
            </a:r>
            <a:r>
              <a:rPr lang="en-US" sz="2300" b="1" dirty="0" err="1"/>
              <a:t>duhet</a:t>
            </a:r>
            <a:r>
              <a:rPr lang="en-US" sz="2300" b="1" dirty="0"/>
              <a:t> </a:t>
            </a:r>
            <a:r>
              <a:rPr lang="en-US" sz="2300" b="1" dirty="0" err="1"/>
              <a:t>bërë</a:t>
            </a:r>
            <a:endParaRPr lang="en-US" sz="23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Virusët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4983163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Virusi</a:t>
            </a:r>
            <a:r>
              <a:rPr lang="en-US" sz="2000" dirty="0"/>
              <a:t> 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program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vogël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cili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gjendje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shumëzohet</a:t>
            </a:r>
            <a:r>
              <a:rPr lang="en-US" sz="2000" dirty="0"/>
              <a:t> e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shpërndahet</a:t>
            </a:r>
            <a:r>
              <a:rPr lang="en-US" sz="2000" dirty="0"/>
              <a:t> </a:t>
            </a:r>
            <a:r>
              <a:rPr lang="en-US" sz="2000" dirty="0" err="1"/>
              <a:t>nëpër</a:t>
            </a:r>
            <a:r>
              <a:rPr lang="en-US" sz="2000" dirty="0"/>
              <a:t> </a:t>
            </a:r>
            <a:r>
              <a:rPr lang="en-US" sz="2000" dirty="0" err="1"/>
              <a:t>funksionet</a:t>
            </a:r>
            <a:r>
              <a:rPr lang="en-US" sz="2000" dirty="0"/>
              <a:t> e </a:t>
            </a:r>
            <a:r>
              <a:rPr lang="en-US" sz="2000" dirty="0" err="1"/>
              <a:t>caktuara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kompjuterit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ta</a:t>
            </a:r>
            <a:r>
              <a:rPr lang="en-US" sz="2000" dirty="0"/>
              <a:t> </a:t>
            </a:r>
            <a:r>
              <a:rPr lang="en-US" sz="2000" dirty="0" err="1"/>
              <a:t>bëje</a:t>
            </a:r>
            <a:r>
              <a:rPr lang="en-US" sz="2000" dirty="0"/>
              <a:t> </a:t>
            </a:r>
            <a:r>
              <a:rPr lang="en-US" sz="2000" dirty="0" err="1"/>
              <a:t>atë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mos</a:t>
            </a:r>
            <a:r>
              <a:rPr lang="en-US" sz="2000" dirty="0"/>
              <a:t> </a:t>
            </a:r>
            <a:r>
              <a:rPr lang="en-US" sz="2000" dirty="0" err="1"/>
              <a:t>funksionoj</a:t>
            </a:r>
            <a:r>
              <a:rPr lang="en-US" sz="2000" dirty="0"/>
              <a:t> </a:t>
            </a:r>
            <a:r>
              <a:rPr lang="en-US" sz="2000" dirty="0" err="1"/>
              <a:t>normalisht</a:t>
            </a:r>
            <a:r>
              <a:rPr lang="en-US" sz="2000" dirty="0"/>
              <a:t> </a:t>
            </a:r>
            <a:r>
              <a:rPr lang="en-US" sz="2000" dirty="0" err="1"/>
              <a:t>apo</a:t>
            </a:r>
            <a:r>
              <a:rPr lang="en-US" sz="2000" dirty="0"/>
              <a:t> </a:t>
            </a:r>
            <a:r>
              <a:rPr lang="en-US" sz="2000" dirty="0" err="1"/>
              <a:t>ta</a:t>
            </a:r>
            <a:r>
              <a:rPr lang="en-US" sz="2000" dirty="0"/>
              <a:t> </a:t>
            </a:r>
            <a:r>
              <a:rPr lang="en-US" sz="2000" dirty="0" err="1"/>
              <a:t>shkatërroj</a:t>
            </a:r>
            <a:r>
              <a:rPr lang="en-US" sz="2000" dirty="0"/>
              <a:t> </a:t>
            </a:r>
            <a:r>
              <a:rPr lang="en-US" sz="2000" dirty="0" err="1"/>
              <a:t>gjithë</a:t>
            </a:r>
            <a:r>
              <a:rPr lang="en-US" sz="2000" dirty="0"/>
              <a:t> </a:t>
            </a:r>
            <a:r>
              <a:rPr lang="en-US" sz="2000" dirty="0" err="1"/>
              <a:t>sistemin</a:t>
            </a:r>
            <a:r>
              <a:rPr lang="en-US" sz="2000" dirty="0"/>
              <a:t> e </a:t>
            </a:r>
            <a:r>
              <a:rPr lang="en-US" sz="2000" dirty="0" err="1"/>
              <a:t>eksplorimit</a:t>
            </a:r>
            <a:r>
              <a:rPr lang="en-US" sz="2000" dirty="0"/>
              <a:t>.</a:t>
            </a:r>
          </a:p>
        </p:txBody>
      </p:sp>
      <p:pic>
        <p:nvPicPr>
          <p:cNvPr id="1026" name="Picture 2" descr="C:\Users\SIEMENS\Desktop\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14600"/>
            <a:ext cx="4343400" cy="3699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/>
              <a:t>Virusi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informatik</a:t>
            </a:r>
            <a:r>
              <a:rPr lang="en-US" sz="3600" b="1" dirty="0" smtClean="0"/>
              <a:t> "Brain”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Dy</a:t>
            </a:r>
            <a:r>
              <a:rPr lang="en-US" sz="2000" dirty="0"/>
              <a:t> </a:t>
            </a:r>
            <a:r>
              <a:rPr lang="en-US" sz="2000" dirty="0" err="1"/>
              <a:t>pakistanez</a:t>
            </a:r>
            <a:r>
              <a:rPr lang="en-US" sz="2000" dirty="0"/>
              <a:t> </a:t>
            </a:r>
            <a:r>
              <a:rPr lang="en-US" sz="2000" dirty="0" err="1"/>
              <a:t>Basit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Amjad</a:t>
            </a:r>
            <a:r>
              <a:rPr lang="en-US" sz="2000" dirty="0"/>
              <a:t> </a:t>
            </a:r>
            <a:r>
              <a:rPr lang="en-US" sz="2000" dirty="0" err="1"/>
              <a:t>Alvi</a:t>
            </a:r>
            <a:r>
              <a:rPr lang="en-US" sz="2000" dirty="0"/>
              <a:t> </a:t>
            </a:r>
            <a:r>
              <a:rPr lang="en-US" sz="2000" dirty="0" err="1"/>
              <a:t>krijuan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program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cili</a:t>
            </a:r>
            <a:r>
              <a:rPr lang="en-US" sz="2000" dirty="0"/>
              <a:t> </a:t>
            </a:r>
            <a:r>
              <a:rPr lang="en-US" sz="2000" dirty="0" err="1"/>
              <a:t>sulmonte</a:t>
            </a:r>
            <a:r>
              <a:rPr lang="en-US" sz="2000" dirty="0"/>
              <a:t> boot </a:t>
            </a:r>
            <a:r>
              <a:rPr lang="en-US" sz="2000" dirty="0" err="1"/>
              <a:t>sektorin</a:t>
            </a:r>
            <a:r>
              <a:rPr lang="en-US" sz="2000" dirty="0"/>
              <a:t> e </a:t>
            </a:r>
            <a:r>
              <a:rPr lang="en-US" sz="2000" dirty="0" err="1"/>
              <a:t>disketës</a:t>
            </a:r>
            <a:r>
              <a:rPr lang="en-US" sz="2000" dirty="0"/>
              <a:t>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hard </a:t>
            </a:r>
            <a:r>
              <a:rPr lang="en-US" sz="2000" dirty="0" err="1"/>
              <a:t>diskut</a:t>
            </a:r>
            <a:r>
              <a:rPr lang="en-US" sz="2000" dirty="0"/>
              <a:t>. </a:t>
            </a:r>
            <a:r>
              <a:rPr lang="en-US" sz="2000" dirty="0" err="1"/>
              <a:t>Qëllimi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tij</a:t>
            </a:r>
            <a:r>
              <a:rPr lang="en-US" sz="2000" dirty="0"/>
              <a:t> </a:t>
            </a:r>
            <a:r>
              <a:rPr lang="en-US" sz="2000" dirty="0" err="1"/>
              <a:t>nuk</a:t>
            </a:r>
            <a:r>
              <a:rPr lang="en-US" sz="2000" dirty="0"/>
              <a:t> </a:t>
            </a:r>
            <a:r>
              <a:rPr lang="en-US" sz="2000" dirty="0" err="1"/>
              <a:t>ishte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ti</a:t>
            </a:r>
            <a:r>
              <a:rPr lang="en-US" sz="2000" dirty="0"/>
              <a:t> </a:t>
            </a:r>
            <a:r>
              <a:rPr lang="en-US" sz="2000" dirty="0" err="1"/>
              <a:t>shkatërronte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dhënat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vetëm</a:t>
            </a:r>
            <a:r>
              <a:rPr lang="en-US" sz="2000" dirty="0"/>
              <a:t> ,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afishoj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reklame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tyre</a:t>
            </a:r>
            <a:r>
              <a:rPr lang="en-US" sz="2000" dirty="0"/>
              <a:t> ! </a:t>
            </a:r>
            <a:r>
              <a:rPr lang="en-US" sz="2000" dirty="0" err="1"/>
              <a:t>Vetëm</a:t>
            </a:r>
            <a:r>
              <a:rPr lang="en-US" sz="2000" dirty="0"/>
              <a:t> pas </a:t>
            </a:r>
            <a:r>
              <a:rPr lang="en-US" sz="2000" dirty="0" err="1"/>
              <a:t>dy</a:t>
            </a:r>
            <a:r>
              <a:rPr lang="en-US" sz="2000" dirty="0"/>
              <a:t> </a:t>
            </a:r>
            <a:r>
              <a:rPr lang="en-US" sz="2000" dirty="0" err="1"/>
              <a:t>vjetësh</a:t>
            </a:r>
            <a:r>
              <a:rPr lang="en-US" sz="2000" dirty="0"/>
              <a:t> </a:t>
            </a:r>
            <a:r>
              <a:rPr lang="en-US" sz="2000" dirty="0" err="1"/>
              <a:t>lajmërohet</a:t>
            </a:r>
            <a:r>
              <a:rPr lang="en-US" sz="2000" dirty="0"/>
              <a:t> </a:t>
            </a:r>
            <a:r>
              <a:rPr lang="en-US" sz="2000" dirty="0" err="1"/>
              <a:t>antivirusi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parë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ta</a:t>
            </a:r>
            <a:r>
              <a:rPr lang="en-US" sz="2000" dirty="0"/>
              <a:t> </a:t>
            </a:r>
            <a:r>
              <a:rPr lang="en-US" sz="2000" dirty="0" err="1"/>
              <a:t>ç'aktivuar</a:t>
            </a:r>
            <a:r>
              <a:rPr lang="en-US" sz="2000" dirty="0"/>
              <a:t> brain </a:t>
            </a:r>
            <a:r>
              <a:rPr lang="en-US" sz="2000" dirty="0" err="1"/>
              <a:t>dhe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mbrojtur</a:t>
            </a:r>
            <a:r>
              <a:rPr lang="en-US" sz="2000" dirty="0"/>
              <a:t> </a:t>
            </a:r>
            <a:r>
              <a:rPr lang="en-US" sz="2000" dirty="0" err="1"/>
              <a:t>prej</a:t>
            </a:r>
            <a:r>
              <a:rPr lang="en-US" sz="2000" dirty="0"/>
              <a:t> </a:t>
            </a:r>
            <a:r>
              <a:rPr lang="en-US" sz="2000" dirty="0" err="1"/>
              <a:t>tij</a:t>
            </a:r>
            <a:r>
              <a:rPr lang="en-US" sz="2000" dirty="0"/>
              <a:t>. </a:t>
            </a:r>
            <a:r>
              <a:rPr lang="en-US" sz="2000" dirty="0" err="1"/>
              <a:t>Ndërsa</a:t>
            </a:r>
            <a:r>
              <a:rPr lang="en-US" sz="2000" dirty="0"/>
              <a:t> sot </a:t>
            </a:r>
            <a:r>
              <a:rPr lang="en-US" sz="2000" dirty="0" err="1"/>
              <a:t>nevojiten</a:t>
            </a:r>
            <a:r>
              <a:rPr lang="en-US" sz="2000" dirty="0"/>
              <a:t> </a:t>
            </a:r>
            <a:r>
              <a:rPr lang="en-US" sz="2000" dirty="0" err="1"/>
              <a:t>vetëm</a:t>
            </a:r>
            <a:r>
              <a:rPr lang="en-US" sz="2000" dirty="0"/>
              <a:t> </a:t>
            </a:r>
            <a:r>
              <a:rPr lang="en-US" sz="2000" dirty="0" err="1"/>
              <a:t>disa</a:t>
            </a:r>
            <a:r>
              <a:rPr lang="en-US" sz="2000" dirty="0"/>
              <a:t> </a:t>
            </a:r>
            <a:r>
              <a:rPr lang="en-US" sz="2000" dirty="0" err="1"/>
              <a:t>orë</a:t>
            </a:r>
            <a:r>
              <a:rPr lang="en-US" sz="2000" dirty="0"/>
              <a:t> </a:t>
            </a:r>
            <a:r>
              <a:rPr lang="en-US" sz="2000" dirty="0" err="1"/>
              <a:t>për</a:t>
            </a:r>
            <a:r>
              <a:rPr lang="en-US" sz="2000" dirty="0"/>
              <a:t> </a:t>
            </a:r>
            <a:r>
              <a:rPr lang="en-US" sz="2000" dirty="0" err="1"/>
              <a:t>ta</a:t>
            </a:r>
            <a:r>
              <a:rPr lang="en-US" sz="2000" dirty="0"/>
              <a:t> </a:t>
            </a:r>
            <a:r>
              <a:rPr lang="en-US" sz="2000" dirty="0" err="1"/>
              <a:t>gjetur</a:t>
            </a:r>
            <a:r>
              <a:rPr lang="en-US" sz="2000" dirty="0"/>
              <a:t> </a:t>
            </a:r>
            <a:r>
              <a:rPr lang="en-US" sz="2000" dirty="0" err="1"/>
              <a:t>antivirusin</a:t>
            </a:r>
            <a:r>
              <a:rPr lang="en-US" sz="2000" dirty="0"/>
              <a:t>.</a:t>
            </a:r>
          </a:p>
        </p:txBody>
      </p:sp>
      <p:pic>
        <p:nvPicPr>
          <p:cNvPr id="2050" name="Picture 2" descr="C:\Users\SIEMENS\Desktop\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352800"/>
            <a:ext cx="5024438" cy="2822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 </a:t>
            </a:r>
            <a:r>
              <a:rPr lang="en-US" sz="3600" b="1" dirty="0" err="1" smtClean="0"/>
              <a:t>Origjina</a:t>
            </a:r>
            <a:r>
              <a:rPr lang="en-US" sz="3600" b="1" dirty="0" smtClean="0"/>
              <a:t> e </a:t>
            </a:r>
            <a:r>
              <a:rPr lang="en-US" sz="3600" b="1" dirty="0" err="1" smtClean="0"/>
              <a:t>virusëve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kompjuterit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vitin</a:t>
            </a:r>
            <a:r>
              <a:rPr lang="en-US" sz="2000" dirty="0" smtClean="0"/>
              <a:t> 1960 u </a:t>
            </a:r>
            <a:r>
              <a:rPr lang="en-US" sz="2000" dirty="0" err="1" smtClean="0"/>
              <a:t>zbulua</a:t>
            </a:r>
            <a:r>
              <a:rPr lang="en-US" sz="2000" dirty="0" smtClean="0"/>
              <a:t> </a:t>
            </a:r>
            <a:r>
              <a:rPr lang="en-US" sz="2000" dirty="0" err="1" smtClean="0"/>
              <a:t>virusi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parë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Amerikani</a:t>
            </a:r>
            <a:r>
              <a:rPr lang="en-US" sz="2000" dirty="0" smtClean="0"/>
              <a:t> Fred Cohen.</a:t>
            </a:r>
          </a:p>
          <a:p>
            <a:r>
              <a:rPr lang="en-US" sz="2000" dirty="0" err="1"/>
              <a:t>Viruset</a:t>
            </a:r>
            <a:r>
              <a:rPr lang="en-US" sz="2000" dirty="0"/>
              <a:t> e </a:t>
            </a:r>
            <a:r>
              <a:rPr lang="en-US" sz="2000" dirty="0" err="1"/>
              <a:t>kompjuterit</a:t>
            </a:r>
            <a:r>
              <a:rPr lang="en-US" sz="2000" dirty="0"/>
              <a:t> </a:t>
            </a:r>
            <a:r>
              <a:rPr lang="en-US" sz="2000" dirty="0" err="1"/>
              <a:t>janë</a:t>
            </a:r>
            <a:r>
              <a:rPr lang="en-US" sz="2000" dirty="0"/>
              <a:t> </a:t>
            </a:r>
            <a:r>
              <a:rPr lang="en-US" sz="2000" dirty="0" err="1"/>
              <a:t>quajtur</a:t>
            </a:r>
            <a:r>
              <a:rPr lang="en-US" sz="2000" dirty="0"/>
              <a:t> </a:t>
            </a:r>
            <a:r>
              <a:rPr lang="en-US" sz="2000" dirty="0" err="1"/>
              <a:t>viruse</a:t>
            </a:r>
            <a:r>
              <a:rPr lang="en-US" sz="2000" dirty="0"/>
              <a:t>, </a:t>
            </a:r>
            <a:r>
              <a:rPr lang="en-US" sz="2000" dirty="0" err="1"/>
              <a:t>sepse</a:t>
            </a:r>
            <a:r>
              <a:rPr lang="en-US" sz="2000" dirty="0"/>
              <a:t> </a:t>
            </a:r>
            <a:r>
              <a:rPr lang="en-US" sz="2000" dirty="0" err="1"/>
              <a:t>ata</a:t>
            </a:r>
            <a:r>
              <a:rPr lang="en-US" sz="2000" dirty="0"/>
              <a:t> </a:t>
            </a:r>
            <a:r>
              <a:rPr lang="en-US" sz="2000" dirty="0" err="1"/>
              <a:t>përmbajnë</a:t>
            </a:r>
            <a:r>
              <a:rPr lang="en-US" sz="2000" dirty="0"/>
              <a:t> </a:t>
            </a:r>
            <a:r>
              <a:rPr lang="en-US" sz="2000" dirty="0" err="1"/>
              <a:t>disa</a:t>
            </a:r>
            <a:r>
              <a:rPr lang="en-US" sz="2000" dirty="0"/>
              <a:t> </a:t>
            </a:r>
            <a:r>
              <a:rPr lang="en-US" sz="2000" dirty="0" err="1"/>
              <a:t>tipare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ngjashme</a:t>
            </a:r>
            <a:r>
              <a:rPr lang="en-US" sz="2000" dirty="0"/>
              <a:t> me </a:t>
            </a:r>
            <a:r>
              <a:rPr lang="en-US" sz="2000" dirty="0" err="1"/>
              <a:t>viruset</a:t>
            </a:r>
            <a:r>
              <a:rPr lang="en-US" sz="2000" dirty="0"/>
              <a:t> </a:t>
            </a:r>
            <a:r>
              <a:rPr lang="en-US" sz="2000" dirty="0" err="1"/>
              <a:t>biologjik</a:t>
            </a:r>
            <a:r>
              <a:rPr lang="en-US" sz="2000" dirty="0"/>
              <a:t>. </a:t>
            </a:r>
            <a:r>
              <a:rPr lang="en-US" sz="2000" dirty="0" err="1"/>
              <a:t>Një</a:t>
            </a:r>
            <a:r>
              <a:rPr lang="en-US" sz="2000" dirty="0"/>
              <a:t> virus </a:t>
            </a:r>
            <a:r>
              <a:rPr lang="en-US" sz="2000" dirty="0" err="1"/>
              <a:t>kompjuteri</a:t>
            </a:r>
            <a:r>
              <a:rPr lang="en-US" sz="2000" dirty="0"/>
              <a:t> </a:t>
            </a:r>
            <a:r>
              <a:rPr lang="en-US" sz="2000" dirty="0" err="1"/>
              <a:t>kalon</a:t>
            </a:r>
            <a:r>
              <a:rPr lang="en-US" sz="2000" dirty="0"/>
              <a:t> </a:t>
            </a:r>
            <a:r>
              <a:rPr lang="en-US" sz="2000" dirty="0" err="1"/>
              <a:t>prej</a:t>
            </a:r>
            <a:r>
              <a:rPr lang="en-US" sz="2000" dirty="0"/>
              <a:t> </a:t>
            </a:r>
            <a:r>
              <a:rPr lang="en-US" sz="2000" dirty="0" err="1"/>
              <a:t>njërit</a:t>
            </a:r>
            <a:r>
              <a:rPr lang="en-US" sz="2000" dirty="0"/>
              <a:t> </a:t>
            </a:r>
            <a:r>
              <a:rPr lang="en-US" sz="2000" dirty="0" err="1"/>
              <a:t>kompjuter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tjetërin</a:t>
            </a:r>
            <a:r>
              <a:rPr lang="en-US" sz="2000" dirty="0"/>
              <a:t> </a:t>
            </a:r>
            <a:r>
              <a:rPr lang="en-US" sz="2000" dirty="0" err="1"/>
              <a:t>sikurse</a:t>
            </a:r>
            <a:r>
              <a:rPr lang="en-US" sz="2000" dirty="0"/>
              <a:t> </a:t>
            </a:r>
            <a:r>
              <a:rPr lang="en-US" sz="2000" dirty="0" err="1"/>
              <a:t>virusi</a:t>
            </a:r>
            <a:r>
              <a:rPr lang="en-US" sz="2000" dirty="0"/>
              <a:t> </a:t>
            </a:r>
            <a:r>
              <a:rPr lang="en-US" sz="2000" dirty="0" err="1"/>
              <a:t>biologjik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kalon</a:t>
            </a:r>
            <a:r>
              <a:rPr lang="en-US" sz="2000" dirty="0"/>
              <a:t> </a:t>
            </a:r>
            <a:r>
              <a:rPr lang="en-US" sz="2000" dirty="0" err="1"/>
              <a:t>prej</a:t>
            </a:r>
            <a:r>
              <a:rPr lang="en-US" sz="2000" dirty="0"/>
              <a:t> </a:t>
            </a:r>
            <a:r>
              <a:rPr lang="en-US" sz="2000" dirty="0" err="1"/>
              <a:t>njërit</a:t>
            </a:r>
            <a:r>
              <a:rPr lang="en-US" sz="2000" dirty="0"/>
              <a:t> person </a:t>
            </a:r>
            <a:r>
              <a:rPr lang="en-US" sz="2000" dirty="0" err="1"/>
              <a:t>tek</a:t>
            </a:r>
            <a:r>
              <a:rPr lang="en-US" sz="2000" dirty="0"/>
              <a:t> </a:t>
            </a:r>
            <a:r>
              <a:rPr lang="en-US" sz="2000" dirty="0" err="1"/>
              <a:t>personi</a:t>
            </a:r>
            <a:r>
              <a:rPr lang="en-US" sz="2000" dirty="0"/>
              <a:t> </a:t>
            </a:r>
            <a:r>
              <a:rPr lang="en-US" sz="2000" dirty="0" err="1"/>
              <a:t>tjetër</a:t>
            </a:r>
            <a:r>
              <a:rPr lang="en-US" sz="2000" dirty="0"/>
              <a:t>. </a:t>
            </a:r>
            <a:r>
              <a:rPr lang="en-US" sz="2000" dirty="0" err="1"/>
              <a:t>Viruset</a:t>
            </a:r>
            <a:r>
              <a:rPr lang="en-US" sz="2000" dirty="0"/>
              <a:t> </a:t>
            </a:r>
            <a:r>
              <a:rPr lang="en-US" sz="2000" dirty="0" err="1"/>
              <a:t>mund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përhapet</a:t>
            </a:r>
            <a:r>
              <a:rPr lang="en-US" sz="2000" dirty="0"/>
              <a:t> </a:t>
            </a:r>
            <a:r>
              <a:rPr lang="en-US" sz="2000" dirty="0" err="1"/>
              <a:t>prej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kompjuteri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kompjuterin</a:t>
            </a:r>
            <a:r>
              <a:rPr lang="en-US" sz="2000" dirty="0"/>
              <a:t> </a:t>
            </a:r>
            <a:r>
              <a:rPr lang="en-US" sz="2000" dirty="0" err="1"/>
              <a:t>tjetër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painfektuar</a:t>
            </a:r>
            <a:r>
              <a:rPr lang="en-US" sz="2000" dirty="0"/>
              <a:t>, </a:t>
            </a:r>
            <a:r>
              <a:rPr lang="en-US" sz="2000" dirty="0" err="1"/>
              <a:t>përmes</a:t>
            </a:r>
            <a:r>
              <a:rPr lang="en-US" sz="2000" dirty="0"/>
              <a:t> </a:t>
            </a:r>
            <a:r>
              <a:rPr lang="en-US" sz="2000" dirty="0" err="1"/>
              <a:t>mediumeve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ndryshme</a:t>
            </a:r>
            <a:r>
              <a:rPr lang="en-US" sz="2000" dirty="0"/>
              <a:t> ,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tilla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: CD, DVD, USB, </a:t>
            </a:r>
            <a:r>
              <a:rPr lang="en-US" sz="2000" dirty="0" err="1"/>
              <a:t>etj</a:t>
            </a:r>
            <a:r>
              <a:rPr lang="en-US" sz="2000" dirty="0"/>
              <a:t>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US" sz="3600" b="1" dirty="0" err="1" smtClean="0"/>
              <a:t>Llojet</a:t>
            </a:r>
            <a:r>
              <a:rPr lang="en-US" sz="3600" b="1" dirty="0" smtClean="0"/>
              <a:t> e </a:t>
            </a:r>
            <a:r>
              <a:rPr lang="en-US" sz="3600" b="1" dirty="0" err="1" smtClean="0"/>
              <a:t>virusëve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kompjuterit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• </a:t>
            </a:r>
            <a:r>
              <a:rPr lang="en-US" sz="1800" dirty="0" err="1"/>
              <a:t>Virusët</a:t>
            </a:r>
            <a:r>
              <a:rPr lang="en-US" sz="1800" dirty="0"/>
              <a:t> </a:t>
            </a:r>
            <a:r>
              <a:rPr lang="en-US" sz="1800" dirty="0" err="1"/>
              <a:t>rezidente</a:t>
            </a:r>
            <a:r>
              <a:rPr lang="en-US" sz="1800" dirty="0"/>
              <a:t> (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përherëshme</a:t>
            </a:r>
            <a:r>
              <a:rPr lang="en-US" sz="1800" dirty="0"/>
              <a:t>) (Resident Viruses</a:t>
            </a:r>
            <a:r>
              <a:rPr lang="en-US" sz="1800" dirty="0" smtClean="0"/>
              <a:t>):</a:t>
            </a:r>
          </a:p>
          <a:p>
            <a:pPr>
              <a:buNone/>
            </a:pPr>
            <a:r>
              <a:rPr lang="en-US" sz="1800" dirty="0"/>
              <a:t>• </a:t>
            </a:r>
            <a:r>
              <a:rPr lang="en-US" sz="1800" dirty="0" err="1"/>
              <a:t>Virusët</a:t>
            </a:r>
            <a:r>
              <a:rPr lang="en-US" sz="1800" dirty="0"/>
              <a:t> me </a:t>
            </a:r>
            <a:r>
              <a:rPr lang="en-US" sz="1800" dirty="0" err="1"/>
              <a:t>veprim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drejtëpërdrejtë</a:t>
            </a:r>
            <a:r>
              <a:rPr lang="en-US" sz="1800" dirty="0"/>
              <a:t> (Direct Action Viruses</a:t>
            </a:r>
            <a:r>
              <a:rPr lang="en-US" sz="1800" dirty="0" smtClean="0"/>
              <a:t>):</a:t>
            </a:r>
          </a:p>
          <a:p>
            <a:pPr>
              <a:buNone/>
            </a:pPr>
            <a:r>
              <a:rPr lang="en-US" sz="1800" dirty="0"/>
              <a:t>• </a:t>
            </a:r>
            <a:r>
              <a:rPr lang="en-US" sz="1800" dirty="0" err="1"/>
              <a:t>Virusët</a:t>
            </a:r>
            <a:r>
              <a:rPr lang="en-US" sz="1800" dirty="0"/>
              <a:t> </a:t>
            </a:r>
            <a:r>
              <a:rPr lang="en-US" sz="1800" dirty="0" err="1"/>
              <a:t>shkatërrues</a:t>
            </a:r>
            <a:r>
              <a:rPr lang="en-US" sz="1800" dirty="0"/>
              <a:t> - </a:t>
            </a:r>
            <a:r>
              <a:rPr lang="en-US" sz="1800" dirty="0" err="1"/>
              <a:t>prishës</a:t>
            </a:r>
            <a:r>
              <a:rPr lang="en-US" sz="1800" dirty="0"/>
              <a:t> (Overwrite Viruses</a:t>
            </a:r>
            <a:r>
              <a:rPr lang="en-US" sz="1800" dirty="0" smtClean="0"/>
              <a:t>):</a:t>
            </a:r>
          </a:p>
          <a:p>
            <a:pPr>
              <a:buNone/>
            </a:pPr>
            <a:r>
              <a:rPr lang="en-US" sz="1800" dirty="0"/>
              <a:t>• </a:t>
            </a:r>
            <a:r>
              <a:rPr lang="en-US" sz="1800" dirty="0" err="1"/>
              <a:t>Makro</a:t>
            </a:r>
            <a:r>
              <a:rPr lang="en-US" sz="1800" dirty="0"/>
              <a:t> </a:t>
            </a:r>
            <a:r>
              <a:rPr lang="en-US" sz="1800" dirty="0" err="1"/>
              <a:t>virusët</a:t>
            </a:r>
            <a:r>
              <a:rPr lang="en-US" sz="1800" dirty="0"/>
              <a:t>: 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•</a:t>
            </a:r>
            <a:r>
              <a:rPr lang="en-US" sz="1800" dirty="0"/>
              <a:t> </a:t>
            </a:r>
            <a:r>
              <a:rPr lang="en-US" sz="1800" dirty="0" err="1"/>
              <a:t>Infektuesit</a:t>
            </a:r>
            <a:r>
              <a:rPr lang="en-US" sz="1800" dirty="0"/>
              <a:t> e </a:t>
            </a:r>
            <a:r>
              <a:rPr lang="en-US" sz="1800" dirty="0" err="1"/>
              <a:t>fajllave</a:t>
            </a:r>
            <a:r>
              <a:rPr lang="en-US" sz="1800" dirty="0"/>
              <a:t> (File Infectors</a:t>
            </a:r>
            <a:r>
              <a:rPr lang="en-US" sz="1800" dirty="0" smtClean="0"/>
              <a:t>):</a:t>
            </a:r>
          </a:p>
          <a:p>
            <a:pPr>
              <a:buNone/>
            </a:pPr>
            <a:r>
              <a:rPr lang="en-US" sz="1800" dirty="0"/>
              <a:t>• </a:t>
            </a:r>
            <a:r>
              <a:rPr lang="en-US" sz="1800" dirty="0" err="1"/>
              <a:t>Krimbat</a:t>
            </a:r>
            <a:r>
              <a:rPr lang="en-US" sz="1800" dirty="0"/>
              <a:t> </a:t>
            </a:r>
            <a:r>
              <a:rPr lang="en-US" sz="1800" dirty="0" err="1"/>
              <a:t>virusal</a:t>
            </a:r>
            <a:r>
              <a:rPr lang="en-US" sz="1800" dirty="0"/>
              <a:t> (Worms</a:t>
            </a:r>
            <a:r>
              <a:rPr lang="en-US" sz="1800" dirty="0" smtClean="0"/>
              <a:t>):</a:t>
            </a:r>
          </a:p>
          <a:p>
            <a:pPr>
              <a:buNone/>
            </a:pPr>
            <a:r>
              <a:rPr lang="en-US" sz="1800" dirty="0"/>
              <a:t>• </a:t>
            </a:r>
            <a:r>
              <a:rPr lang="en-US" sz="1800" dirty="0" err="1"/>
              <a:t>Trojanët</a:t>
            </a:r>
            <a:r>
              <a:rPr lang="en-US" sz="1800" dirty="0"/>
              <a:t> </a:t>
            </a:r>
            <a:r>
              <a:rPr lang="en-US" sz="1800" dirty="0" err="1"/>
              <a:t>ose</a:t>
            </a:r>
            <a:r>
              <a:rPr lang="en-US" sz="1800" dirty="0"/>
              <a:t> </a:t>
            </a:r>
            <a:r>
              <a:rPr lang="en-US" sz="1800" dirty="0" err="1"/>
              <a:t>kuajt</a:t>
            </a:r>
            <a:r>
              <a:rPr lang="en-US" sz="1800" dirty="0"/>
              <a:t> Trojan (Trojans or Trojan horses): 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• </a:t>
            </a:r>
            <a:r>
              <a:rPr lang="en-US" sz="1800" dirty="0" err="1"/>
              <a:t>Bombat</a:t>
            </a:r>
            <a:r>
              <a:rPr lang="en-US" sz="1800" dirty="0"/>
              <a:t> </a:t>
            </a:r>
            <a:r>
              <a:rPr lang="en-US" sz="1800" dirty="0" err="1"/>
              <a:t>logjike</a:t>
            </a:r>
            <a:r>
              <a:rPr lang="en-US" sz="1800" dirty="0"/>
              <a:t> (Logic Bombs):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 </a:t>
            </a:r>
            <a:r>
              <a:rPr lang="en-US" sz="3600" b="1" dirty="0" err="1" smtClean="0"/>
              <a:t>Virusët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rezidente</a:t>
            </a:r>
            <a:r>
              <a:rPr lang="en-US" sz="3600" b="1" dirty="0" err="1"/>
              <a:t>-</a:t>
            </a:r>
            <a:r>
              <a:rPr lang="en-US" sz="3600" b="1" dirty="0" err="1" smtClean="0"/>
              <a:t>të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përherëshme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lloj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virusit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virus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përherëshëm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qëndron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RAM </a:t>
            </a:r>
            <a:r>
              <a:rPr lang="en-US" dirty="0" err="1"/>
              <a:t>memorie</a:t>
            </a:r>
            <a:r>
              <a:rPr lang="en-US" dirty="0"/>
              <a:t>.</a:t>
            </a:r>
          </a:p>
        </p:txBody>
      </p:sp>
      <p:pic>
        <p:nvPicPr>
          <p:cNvPr id="4098" name="Picture 2" descr="C:\Users\SIEMENS\Desktop\4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419600" y="2895600"/>
            <a:ext cx="3362325" cy="2647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 </a:t>
            </a:r>
            <a:r>
              <a:rPr lang="en-US" sz="3600" dirty="0" err="1" smtClean="0"/>
              <a:t>Virusët</a:t>
            </a:r>
            <a:r>
              <a:rPr lang="en-US" sz="3600" dirty="0" smtClean="0"/>
              <a:t> me </a:t>
            </a:r>
            <a:r>
              <a:rPr lang="en-US" sz="3600" dirty="0" err="1" smtClean="0"/>
              <a:t>veprim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drejtëpërdrejtë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457200" y="1524000"/>
            <a:ext cx="4040188" cy="2514600"/>
          </a:xfrm>
        </p:spPr>
        <p:txBody>
          <a:bodyPr>
            <a:normAutofit/>
          </a:bodyPr>
          <a:lstStyle/>
          <a:p>
            <a:r>
              <a:rPr lang="en-US" b="0" dirty="0"/>
              <a:t> </a:t>
            </a:r>
            <a:r>
              <a:rPr lang="en-US" b="0" dirty="0" err="1"/>
              <a:t>Qëllimi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 </a:t>
            </a:r>
            <a:r>
              <a:rPr lang="en-US" b="0" dirty="0" err="1"/>
              <a:t>këtij</a:t>
            </a:r>
            <a:r>
              <a:rPr lang="en-US" b="0" dirty="0"/>
              <a:t> </a:t>
            </a:r>
            <a:r>
              <a:rPr lang="en-US" b="0" dirty="0" err="1"/>
              <a:t>virusi</a:t>
            </a:r>
            <a:r>
              <a:rPr lang="en-US" b="0" dirty="0"/>
              <a:t> </a:t>
            </a:r>
            <a:r>
              <a:rPr lang="en-US" b="0" dirty="0" err="1"/>
              <a:t>është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replikoj</a:t>
            </a:r>
            <a:r>
              <a:rPr lang="en-US" b="0" dirty="0"/>
              <a:t> </a:t>
            </a:r>
            <a:r>
              <a:rPr lang="en-US" b="0" dirty="0" err="1"/>
              <a:t>vetën</a:t>
            </a:r>
            <a:r>
              <a:rPr lang="en-US" b="0" dirty="0"/>
              <a:t> </a:t>
            </a:r>
            <a:r>
              <a:rPr lang="en-US" b="0" dirty="0" err="1"/>
              <a:t>dhe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veproj</a:t>
            </a:r>
            <a:r>
              <a:rPr lang="en-US" b="0" dirty="0"/>
              <a:t>, </a:t>
            </a:r>
            <a:r>
              <a:rPr lang="en-US" b="0" dirty="0" err="1"/>
              <a:t>atëherë</a:t>
            </a:r>
            <a:r>
              <a:rPr lang="en-US" b="0" dirty="0"/>
              <a:t> </a:t>
            </a:r>
            <a:r>
              <a:rPr lang="en-US" b="0" dirty="0" err="1"/>
              <a:t>kur</a:t>
            </a:r>
            <a:r>
              <a:rPr lang="en-US" b="0" dirty="0"/>
              <a:t> </a:t>
            </a:r>
            <a:r>
              <a:rPr lang="en-US" b="0" dirty="0" err="1"/>
              <a:t>ai</a:t>
            </a:r>
            <a:r>
              <a:rPr lang="en-US" b="0" dirty="0"/>
              <a:t> </a:t>
            </a:r>
            <a:r>
              <a:rPr lang="en-US" b="0" dirty="0" err="1"/>
              <a:t>është</a:t>
            </a:r>
            <a:r>
              <a:rPr lang="en-US" b="0" dirty="0"/>
              <a:t> </a:t>
            </a:r>
            <a:r>
              <a:rPr lang="en-US" b="0" dirty="0" err="1"/>
              <a:t>ekzekutuar</a:t>
            </a:r>
            <a:r>
              <a:rPr lang="en-US" b="0" dirty="0" smtClean="0"/>
              <a:t>. 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32654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SIEMENS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981200"/>
            <a:ext cx="3556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391400" cy="11620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 </a:t>
            </a:r>
            <a:r>
              <a:rPr lang="en-US" sz="3600" dirty="0" err="1" smtClean="0"/>
              <a:t>Virusët</a:t>
            </a:r>
            <a:r>
              <a:rPr lang="en-US" sz="3600" dirty="0" smtClean="0"/>
              <a:t> </a:t>
            </a:r>
            <a:r>
              <a:rPr lang="en-US" sz="3600" dirty="0" err="1" smtClean="0"/>
              <a:t>shkatërrues</a:t>
            </a:r>
            <a:r>
              <a:rPr lang="en-US" sz="3600" dirty="0" smtClean="0"/>
              <a:t> - </a:t>
            </a:r>
            <a:r>
              <a:rPr lang="en-US" sz="3600" dirty="0" err="1" smtClean="0"/>
              <a:t>prishës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81000" y="1905001"/>
            <a:ext cx="3084513" cy="3428999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Ky</a:t>
            </a:r>
            <a:r>
              <a:rPr lang="en-US" sz="2000" dirty="0" smtClean="0"/>
              <a:t> virus</a:t>
            </a:r>
            <a:r>
              <a:rPr lang="en-US" sz="2000" dirty="0"/>
              <a:t> </a:t>
            </a:r>
            <a:r>
              <a:rPr lang="en-US" sz="2000" dirty="0" err="1"/>
              <a:t>fshin</a:t>
            </a:r>
            <a:r>
              <a:rPr lang="en-US" sz="2000" dirty="0"/>
              <a:t> </a:t>
            </a:r>
            <a:r>
              <a:rPr lang="en-US" sz="2000" dirty="0" err="1"/>
              <a:t>informacionet</a:t>
            </a:r>
            <a:r>
              <a:rPr lang="en-US" sz="2000" dirty="0"/>
              <a:t> e </a:t>
            </a:r>
            <a:r>
              <a:rPr lang="en-US" sz="2000" dirty="0" err="1"/>
              <a:t>përfshira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dosje</a:t>
            </a:r>
            <a:r>
              <a:rPr lang="en-US" sz="2000" dirty="0"/>
              <a:t>, duke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bërë</a:t>
            </a:r>
            <a:r>
              <a:rPr lang="en-US" sz="2000" dirty="0"/>
              <a:t> </a:t>
            </a:r>
            <a:r>
              <a:rPr lang="en-US" sz="2000" dirty="0" err="1"/>
              <a:t>ato</a:t>
            </a:r>
            <a:r>
              <a:rPr lang="en-US" sz="2000" dirty="0"/>
              <a:t> </a:t>
            </a:r>
            <a:r>
              <a:rPr lang="en-US" sz="2000" dirty="0" err="1"/>
              <a:t>pjesërishtë</a:t>
            </a:r>
            <a:r>
              <a:rPr lang="en-US" sz="2000" dirty="0"/>
              <a:t> </a:t>
            </a:r>
            <a:r>
              <a:rPr lang="en-US" sz="2000" dirty="0" err="1"/>
              <a:t>ose</a:t>
            </a:r>
            <a:r>
              <a:rPr lang="en-US" sz="2000" dirty="0"/>
              <a:t> </a:t>
            </a:r>
            <a:r>
              <a:rPr lang="en-US" sz="2000" dirty="0" err="1"/>
              <a:t>tërësishtë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padobishme</a:t>
            </a:r>
            <a:r>
              <a:rPr lang="en-US" sz="2000" dirty="0"/>
              <a:t>, </a:t>
            </a:r>
            <a:r>
              <a:rPr lang="en-US" sz="2000" dirty="0" err="1"/>
              <a:t>pasi</a:t>
            </a:r>
            <a:r>
              <a:rPr lang="en-US" sz="2000" dirty="0"/>
              <a:t> </a:t>
            </a:r>
            <a:r>
              <a:rPr lang="en-US" sz="2000" dirty="0" err="1"/>
              <a:t>t`i</a:t>
            </a:r>
            <a:r>
              <a:rPr lang="en-US" sz="2000" dirty="0"/>
              <a:t> </a:t>
            </a:r>
            <a:r>
              <a:rPr lang="en-US" sz="2000" dirty="0" err="1"/>
              <a:t>infektoj</a:t>
            </a:r>
            <a:r>
              <a:rPr lang="en-US" sz="2000" dirty="0"/>
              <a:t> </a:t>
            </a:r>
            <a:r>
              <a:rPr lang="en-US" sz="2000" dirty="0" err="1"/>
              <a:t>ato</a:t>
            </a:r>
            <a:r>
              <a:rPr lang="en-US" sz="2000" dirty="0"/>
              <a:t>. </a:t>
            </a:r>
          </a:p>
        </p:txBody>
      </p:sp>
      <p:pic>
        <p:nvPicPr>
          <p:cNvPr id="6146" name="Picture 2" descr="C:\Users\SIEMENS\Desktop\7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495800" y="2971800"/>
            <a:ext cx="3048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286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SHMU-2 Vushtrri</vt:lpstr>
      <vt:lpstr>Përmbajtja</vt:lpstr>
      <vt:lpstr>Virusët</vt:lpstr>
      <vt:lpstr>Virusi i parë informatik "Brain”</vt:lpstr>
      <vt:lpstr> Origjina e virusëve të kompjuterit</vt:lpstr>
      <vt:lpstr> Llojet e virusëve të kompjuterit</vt:lpstr>
      <vt:lpstr> Virusët rezidente-të përherëshme</vt:lpstr>
      <vt:lpstr> Virusët me veprim të drejtëpërdrejtë </vt:lpstr>
      <vt:lpstr> Virusët shkatërrues - prishës </vt:lpstr>
      <vt:lpstr> Makro virusët</vt:lpstr>
      <vt:lpstr> Infektuesit e fajllave </vt:lpstr>
      <vt:lpstr> Krimbat virusal </vt:lpstr>
      <vt:lpstr>Trojanët ose kuajt Trojan</vt:lpstr>
      <vt:lpstr>Bombat logjike</vt:lpstr>
      <vt:lpstr>Literatura:</vt:lpstr>
      <vt:lpstr>Ju faleminderit per vemendje!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SHMU-2 Vushtrri</dc:title>
  <dc:creator>SIEMENS</dc:creator>
  <cp:lastModifiedBy>Preferred Customer</cp:lastModifiedBy>
  <cp:revision>13</cp:revision>
  <dcterms:created xsi:type="dcterms:W3CDTF">2014-11-06T18:48:18Z</dcterms:created>
  <dcterms:modified xsi:type="dcterms:W3CDTF">2014-11-27T10:44:06Z</dcterms:modified>
</cp:coreProperties>
</file>