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27AB8-CAB3-4055-96C5-D4EC654933BD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E0455-E2BD-420F-953E-D95750B3E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E0455-E2BD-420F-953E-D95750B3E9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89157-4634-439D-809E-BCC34AC4A8A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543CE1-4CB6-4EAC-8879-58A8EB603C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SHMU-2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PUNOI:Enis</a:t>
            </a:r>
            <a:r>
              <a:rPr lang="en-US" dirty="0" smtClean="0"/>
              <a:t> </a:t>
            </a:r>
            <a:r>
              <a:rPr lang="en-US" dirty="0" err="1" smtClean="0"/>
              <a:t>Shallci</a:t>
            </a:r>
            <a:endParaRPr lang="en-US" dirty="0" smtClean="0"/>
          </a:p>
          <a:p>
            <a:r>
              <a:rPr lang="en-US" dirty="0" err="1" smtClean="0"/>
              <a:t>Lënda:Informatikë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 : POWERPOINTI</a:t>
            </a:r>
            <a:endParaRPr lang="en-US" dirty="0" smtClean="0"/>
          </a:p>
          <a:p>
            <a:r>
              <a:rPr lang="en-US" dirty="0" err="1" smtClean="0"/>
              <a:t>Arsimtari:Muhamer</a:t>
            </a:r>
            <a:r>
              <a:rPr lang="en-US" dirty="0" smtClean="0"/>
              <a:t> </a:t>
            </a:r>
            <a:r>
              <a:rPr lang="en-US" dirty="0" err="1" smtClean="0"/>
              <a:t>Ujkani</a:t>
            </a:r>
            <a:r>
              <a:rPr lang="en-US" dirty="0" smtClean="0"/>
              <a:t> </a:t>
            </a:r>
          </a:p>
        </p:txBody>
      </p:sp>
      <p:pic>
        <p:nvPicPr>
          <p:cNvPr id="2053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133600"/>
            <a:ext cx="1824228" cy="11210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Si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Power-point 2007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hapim</a:t>
            </a:r>
            <a:r>
              <a:rPr lang="en-US" dirty="0" smtClean="0"/>
              <a:t> </a:t>
            </a:r>
            <a:r>
              <a:rPr lang="en-US" dirty="0" err="1" smtClean="0"/>
              <a:t>faqen</a:t>
            </a:r>
            <a:r>
              <a:rPr lang="en-US" dirty="0" smtClean="0"/>
              <a:t> </a:t>
            </a:r>
            <a:r>
              <a:rPr lang="en-US" sz="2400" dirty="0" smtClean="0"/>
              <a:t>(Power point).</a:t>
            </a:r>
          </a:p>
          <a:p>
            <a:r>
              <a:rPr lang="en-US" sz="2800" dirty="0" err="1" smtClean="0"/>
              <a:t>Dizajnin</a:t>
            </a:r>
            <a:r>
              <a:rPr lang="en-US" sz="2800" dirty="0" smtClean="0"/>
              <a:t>.</a:t>
            </a:r>
          </a:p>
          <a:p>
            <a:r>
              <a:rPr lang="en-US" dirty="0" err="1" smtClean="0"/>
              <a:t>Animacionet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rruajmë</a:t>
            </a:r>
            <a:r>
              <a:rPr lang="en-US" dirty="0" smtClean="0"/>
              <a:t> </a:t>
            </a:r>
            <a:r>
              <a:rPr lang="en-US" dirty="0" err="1" smtClean="0"/>
              <a:t>punimin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057400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    Si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hapim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njohim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tabelat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hapim</a:t>
            </a:r>
            <a:r>
              <a:rPr lang="en-US" dirty="0" smtClean="0"/>
              <a:t> Power-point </a:t>
            </a:r>
            <a:r>
              <a:rPr lang="en-US" dirty="0" err="1" smtClean="0"/>
              <a:t>klikojmë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START,  </a:t>
            </a:r>
          </a:p>
          <a:p>
            <a:pPr>
              <a:buNone/>
            </a:pPr>
            <a:r>
              <a:rPr lang="en-US" dirty="0" smtClean="0"/>
              <a:t>   (All programs) Microsoft Office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gjejm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power-point.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Pastaj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dojmë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ndrryshojmë</a:t>
            </a:r>
            <a:r>
              <a:rPr lang="en-US" dirty="0" smtClean="0"/>
              <a:t> </a:t>
            </a:r>
            <a:r>
              <a:rPr lang="en-US" dirty="0" err="1" smtClean="0"/>
              <a:t>siperfaqen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veprojmë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e </a:t>
            </a:r>
            <a:r>
              <a:rPr lang="en-US" dirty="0" err="1" smtClean="0"/>
              <a:t>gjejmë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</a:t>
            </a:r>
            <a:r>
              <a:rPr lang="en-US" dirty="0" err="1" smtClean="0"/>
              <a:t>tabin</a:t>
            </a:r>
            <a:r>
              <a:rPr lang="en-US" dirty="0" smtClean="0"/>
              <a:t> (Design),e </a:t>
            </a:r>
            <a:r>
              <a:rPr lang="en-US" dirty="0" err="1" smtClean="0"/>
              <a:t>klikojmë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do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shohim</a:t>
            </a:r>
            <a:r>
              <a:rPr lang="en-US" dirty="0" smtClean="0"/>
              <a:t> forma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zgjedhim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dëshirojmë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Picture 4" descr="microsoft-powerpoint-2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4876800"/>
            <a:ext cx="3103606" cy="1625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Animacionet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formuar</a:t>
            </a:r>
            <a:r>
              <a:rPr lang="en-US" dirty="0" smtClean="0"/>
              <a:t> </a:t>
            </a:r>
            <a:r>
              <a:rPr lang="en-US" dirty="0" err="1" smtClean="0"/>
              <a:t>animacione</a:t>
            </a:r>
            <a:r>
              <a:rPr lang="en-US" dirty="0" smtClean="0"/>
              <a:t> </a:t>
            </a:r>
            <a:r>
              <a:rPr lang="en-US" dirty="0" err="1" smtClean="0"/>
              <a:t>veprojme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en-US" dirty="0" smtClean="0"/>
              <a:t>.Klikojmë </a:t>
            </a:r>
            <a:r>
              <a:rPr lang="en-US" dirty="0" err="1" smtClean="0"/>
              <a:t>tabin</a:t>
            </a:r>
            <a:r>
              <a:rPr lang="en-US" dirty="0" smtClean="0"/>
              <a:t> (Animations).</a:t>
            </a:r>
          </a:p>
          <a:p>
            <a:pPr>
              <a:buNone/>
            </a:pPr>
            <a:r>
              <a:rPr lang="en-US" dirty="0" smtClean="0"/>
              <a:t>2.Ku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3.Mund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zgjdhim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dojm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llojeve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4.Dhe e </a:t>
            </a:r>
            <a:r>
              <a:rPr lang="en-US" dirty="0" err="1" smtClean="0"/>
              <a:t>klikojmë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Costum</a:t>
            </a:r>
            <a:r>
              <a:rPr lang="en-US" dirty="0" smtClean="0"/>
              <a:t> Animations: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deshirojmë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vendosim</a:t>
            </a:r>
            <a:r>
              <a:rPr lang="en-US" dirty="0" smtClean="0"/>
              <a:t>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veprojmë</a:t>
            </a:r>
            <a:r>
              <a:rPr lang="en-US" dirty="0" smtClean="0"/>
              <a:t> </a:t>
            </a:r>
            <a:r>
              <a:rPr lang="en-US" dirty="0" err="1" smtClean="0"/>
              <a:t>kështu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1.Klikojmë </a:t>
            </a:r>
            <a:r>
              <a:rPr lang="en-US" dirty="0" err="1" smtClean="0"/>
              <a:t>tabin</a:t>
            </a:r>
            <a:r>
              <a:rPr lang="en-US" dirty="0" smtClean="0"/>
              <a:t> (Insert).</a:t>
            </a:r>
          </a:p>
          <a:p>
            <a:pPr>
              <a:buNone/>
            </a:pPr>
            <a:r>
              <a:rPr lang="en-US" dirty="0" smtClean="0"/>
              <a:t>2.Klikojmë Search for.</a:t>
            </a:r>
          </a:p>
          <a:p>
            <a:pPr>
              <a:buNone/>
            </a:pPr>
            <a:r>
              <a:rPr lang="en-US" dirty="0" smtClean="0"/>
              <a:t>3.Dhe </a:t>
            </a:r>
            <a:r>
              <a:rPr lang="en-US" dirty="0" err="1" smtClean="0"/>
              <a:t>shenojmë</a:t>
            </a:r>
            <a:r>
              <a:rPr lang="en-US" dirty="0" smtClean="0"/>
              <a:t>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gjë</a:t>
            </a:r>
            <a:r>
              <a:rPr lang="en-US" dirty="0" smtClean="0"/>
              <a:t> </a:t>
            </a:r>
            <a:r>
              <a:rPr lang="en-US" dirty="0" err="1" smtClean="0"/>
              <a:t>qfarrë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dojmë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marrim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kompjuterri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1.Klikojmë </a:t>
            </a:r>
            <a:r>
              <a:rPr lang="en-US" dirty="0" err="1" smtClean="0"/>
              <a:t>tabin</a:t>
            </a:r>
            <a:r>
              <a:rPr lang="en-US" dirty="0" smtClean="0"/>
              <a:t> (Insert).</a:t>
            </a:r>
          </a:p>
          <a:p>
            <a:pPr>
              <a:buNone/>
            </a:pPr>
            <a:r>
              <a:rPr lang="en-US" dirty="0" smtClean="0"/>
              <a:t>2.Picture.</a:t>
            </a:r>
          </a:p>
          <a:p>
            <a:pPr>
              <a:buNone/>
            </a:pPr>
            <a:r>
              <a:rPr lang="en-US" dirty="0" smtClean="0"/>
              <a:t>3.Dhe e </a:t>
            </a:r>
            <a:r>
              <a:rPr lang="en-US" dirty="0" err="1" smtClean="0"/>
              <a:t>gjejmë</a:t>
            </a:r>
            <a:r>
              <a:rPr lang="en-US" dirty="0" smtClean="0"/>
              <a:t> </a:t>
            </a:r>
            <a:r>
              <a:rPr lang="en-US" dirty="0" err="1" smtClean="0"/>
              <a:t>foton</a:t>
            </a:r>
            <a:r>
              <a:rPr lang="en-US" dirty="0" smtClean="0"/>
              <a:t> se </a:t>
            </a:r>
            <a:r>
              <a:rPr lang="en-US" dirty="0" err="1" smtClean="0"/>
              <a:t>ku</a:t>
            </a:r>
            <a:r>
              <a:rPr lang="en-US" dirty="0" smtClean="0"/>
              <a:t> e </a:t>
            </a:r>
            <a:r>
              <a:rPr lang="en-US" dirty="0" err="1" smtClean="0"/>
              <a:t>kemi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4.Pastaj e </a:t>
            </a:r>
            <a:r>
              <a:rPr lang="en-US" dirty="0" err="1" smtClean="0"/>
              <a:t>klikojmë</a:t>
            </a:r>
            <a:r>
              <a:rPr lang="en-US" dirty="0" smtClean="0"/>
              <a:t> </a:t>
            </a:r>
            <a:r>
              <a:rPr lang="en-US" dirty="0" err="1" smtClean="0"/>
              <a:t>foton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vendoset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duket</a:t>
            </a:r>
            <a:r>
              <a:rPr lang="en-US" dirty="0" smtClean="0"/>
              <a:t> </a:t>
            </a:r>
            <a:r>
              <a:rPr lang="en-US" dirty="0" err="1" smtClean="0"/>
              <a:t>perafërsisht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Content Placeholder 3" descr="MSPowerPoint2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046155" cy="452596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Pikturat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owerpoint-2007-search-clip-ar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0"/>
            <a:ext cx="4038600" cy="3345307"/>
          </a:xfrm>
        </p:spPr>
      </p:pic>
      <p:sp>
        <p:nvSpPr>
          <p:cNvPr id="5" name="Rectangle 4"/>
          <p:cNvSpPr/>
          <p:nvPr/>
        </p:nvSpPr>
        <p:spPr>
          <a:xfrm>
            <a:off x="685800" y="144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1.Insert.</a:t>
            </a:r>
          </a:p>
          <a:p>
            <a:r>
              <a:rPr lang="en-US" dirty="0" smtClean="0"/>
              <a:t>2.Clip art.</a:t>
            </a:r>
          </a:p>
          <a:p>
            <a:r>
              <a:rPr lang="en-US" dirty="0" smtClean="0"/>
              <a:t>3.Pastaj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anën</a:t>
            </a:r>
            <a:r>
              <a:rPr lang="en-US" dirty="0" smtClean="0"/>
              <a:t> e </a:t>
            </a:r>
            <a:r>
              <a:rPr lang="en-US" dirty="0" err="1" smtClean="0"/>
              <a:t>djathtë</a:t>
            </a:r>
            <a:r>
              <a:rPr lang="en-US" dirty="0" smtClean="0"/>
              <a:t> del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tabelë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4.Dhe </a:t>
            </a:r>
            <a:r>
              <a:rPr lang="en-US" dirty="0" err="1" smtClean="0"/>
              <a:t>aty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(search) </a:t>
            </a:r>
            <a:r>
              <a:rPr lang="en-US" dirty="0" err="1" smtClean="0"/>
              <a:t>shkrruajmë</a:t>
            </a:r>
            <a:r>
              <a:rPr lang="en-US" dirty="0" smtClean="0"/>
              <a:t> </a:t>
            </a:r>
            <a:r>
              <a:rPr lang="en-US" dirty="0" err="1" smtClean="0"/>
              <a:t>qfarrë</a:t>
            </a:r>
            <a:r>
              <a:rPr lang="en-US" dirty="0" smtClean="0"/>
              <a:t>. </a:t>
            </a:r>
            <a:r>
              <a:rPr lang="en-US" dirty="0" err="1" smtClean="0"/>
              <a:t>dojmë</a:t>
            </a:r>
            <a:r>
              <a:rPr lang="en-US" dirty="0" smtClean="0"/>
              <a:t>.</a:t>
            </a:r>
          </a:p>
        </p:txBody>
      </p:sp>
      <p:pic>
        <p:nvPicPr>
          <p:cNvPr id="6" name="Picture 5" descr="image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124200"/>
            <a:ext cx="4081909" cy="184872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Si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rruajmë</a:t>
            </a:r>
            <a:r>
              <a:rPr lang="en-US" dirty="0" smtClean="0"/>
              <a:t> </a:t>
            </a:r>
            <a:r>
              <a:rPr lang="en-US" dirty="0" err="1" smtClean="0"/>
              <a:t>punimin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1.FILE.</a:t>
            </a:r>
          </a:p>
          <a:p>
            <a:r>
              <a:rPr lang="en-US" dirty="0" smtClean="0"/>
              <a:t>2.SAVE AS.</a:t>
            </a:r>
          </a:p>
          <a:p>
            <a:r>
              <a:rPr lang="en-US" dirty="0" smtClean="0"/>
              <a:t>3.Dhe e </a:t>
            </a:r>
            <a:r>
              <a:rPr lang="en-US" dirty="0" err="1" smtClean="0"/>
              <a:t>caktojmë</a:t>
            </a:r>
            <a:r>
              <a:rPr lang="en-US" dirty="0" smtClean="0"/>
              <a:t> se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duajmë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rruajmë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owerpoint-2007-to-pdf-add-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962400"/>
            <a:ext cx="4343400" cy="230797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falenderoj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Thanks </a:t>
            </a:r>
            <a:r>
              <a:rPr lang="en-US" smtClean="0"/>
              <a:t>for watching: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5" name="Picture 7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247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SHMU-2</vt:lpstr>
      <vt:lpstr>        Si të përdorim Power-point 2007  </vt:lpstr>
      <vt:lpstr>     Si ta hapim dhe ti njohim:                   tabelat</vt:lpstr>
      <vt:lpstr>              Animacionet:</vt:lpstr>
      <vt:lpstr>          Costum Animations:</vt:lpstr>
      <vt:lpstr>Ja di duket perafërsisht :</vt:lpstr>
      <vt:lpstr>Pikturat </vt:lpstr>
      <vt:lpstr>   Si ta rruajmë punimin? </vt:lpstr>
      <vt:lpstr>            Ju falenderoj  Thanks for watching: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</dc:title>
  <dc:creator>Lenovo</dc:creator>
  <cp:lastModifiedBy>Muhamer</cp:lastModifiedBy>
  <cp:revision>37</cp:revision>
  <dcterms:created xsi:type="dcterms:W3CDTF">2013-10-22T18:40:10Z</dcterms:created>
  <dcterms:modified xsi:type="dcterms:W3CDTF">2013-10-24T12:27:22Z</dcterms:modified>
</cp:coreProperties>
</file>