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q.m.wikipedia.org/wiki/Pajisjet_hyr&#235;se" TargetMode="External"/><Relationship Id="rId3" Type="http://schemas.openxmlformats.org/officeDocument/2006/relationships/hyperlink" Target="http://www.slideshare.net/mobile/olgertpro/pajisjet-hyrese-te-kompjuter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87695"/>
            <a:ext cx="8915399" cy="418698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SHMU "2" </a:t>
            </a:r>
            <a:r>
              <a:rPr lang="en-US" sz="2000" dirty="0" err="1" smtClean="0"/>
              <a:t>Vushtrri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606393"/>
            <a:ext cx="8915399" cy="529726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/>
              <a:t>Punim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seminarik</a:t>
            </a:r>
            <a:endParaRPr lang="en-US" sz="4800" b="1" dirty="0" smtClean="0"/>
          </a:p>
          <a:p>
            <a:pPr algn="ctr"/>
            <a:endParaRPr lang="en-US" sz="4800" dirty="0"/>
          </a:p>
          <a:p>
            <a:r>
              <a:rPr lang="en-US" sz="2200" dirty="0" err="1" smtClean="0"/>
              <a:t>Lënda</a:t>
            </a:r>
            <a:r>
              <a:rPr lang="en-US" sz="2200" dirty="0" smtClean="0"/>
              <a:t>: </a:t>
            </a:r>
            <a:r>
              <a:rPr lang="en-US" sz="2200" dirty="0" err="1" smtClean="0"/>
              <a:t>Informatikë</a:t>
            </a:r>
            <a:endParaRPr lang="en-US" sz="2200" dirty="0" smtClean="0"/>
          </a:p>
          <a:p>
            <a:r>
              <a:rPr lang="en-US" sz="2200" dirty="0" smtClean="0"/>
              <a:t>Tema: </a:t>
            </a:r>
            <a:r>
              <a:rPr lang="en-US" sz="2200" dirty="0" err="1" smtClean="0"/>
              <a:t>Pajisjet</a:t>
            </a:r>
            <a:r>
              <a:rPr lang="en-US" sz="2200" dirty="0" smtClean="0"/>
              <a:t> </a:t>
            </a:r>
            <a:r>
              <a:rPr lang="en-US" sz="2200" dirty="0" err="1" smtClean="0"/>
              <a:t>hyrëse</a:t>
            </a:r>
            <a:r>
              <a:rPr lang="en-US" sz="2200" dirty="0" smtClean="0"/>
              <a:t> </a:t>
            </a:r>
            <a:r>
              <a:rPr lang="en-US" sz="2200" dirty="0" err="1" smtClean="0"/>
              <a:t>të</a:t>
            </a:r>
            <a:r>
              <a:rPr lang="en-US" sz="2200" dirty="0" smtClean="0"/>
              <a:t> </a:t>
            </a:r>
            <a:r>
              <a:rPr lang="en-US" sz="2200" dirty="0" err="1" smtClean="0"/>
              <a:t>kompjuterit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 err="1" smtClean="0"/>
              <a:t>Klasa</a:t>
            </a:r>
            <a:r>
              <a:rPr lang="en-US" sz="2200" dirty="0" smtClean="0"/>
              <a:t> : IX -5</a:t>
            </a:r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200" dirty="0" err="1" smtClean="0"/>
              <a:t>Mentori</a:t>
            </a:r>
            <a:r>
              <a:rPr lang="en-US" sz="2200" dirty="0" smtClean="0"/>
              <a:t>:                                                                         </a:t>
            </a:r>
            <a:r>
              <a:rPr lang="en-US" sz="2200" dirty="0" err="1" smtClean="0"/>
              <a:t>Nxënësi</a:t>
            </a:r>
            <a:r>
              <a:rPr lang="en-US" sz="2200" dirty="0" smtClean="0"/>
              <a:t>/</a:t>
            </a:r>
            <a:r>
              <a:rPr lang="en-US" sz="2200" dirty="0" err="1" smtClean="0"/>
              <a:t>ja</a:t>
            </a:r>
            <a:r>
              <a:rPr lang="en-US" sz="2200" dirty="0" smtClean="0"/>
              <a:t>:</a:t>
            </a:r>
          </a:p>
          <a:p>
            <a:r>
              <a:rPr lang="en-US" sz="2200" dirty="0" err="1"/>
              <a:t>a</a:t>
            </a:r>
            <a:r>
              <a:rPr lang="en-US" sz="2200" dirty="0" err="1" smtClean="0"/>
              <a:t>rs.Muhamer</a:t>
            </a:r>
            <a:r>
              <a:rPr lang="en-US" sz="2200" dirty="0" smtClean="0"/>
              <a:t> </a:t>
            </a:r>
            <a:r>
              <a:rPr lang="en-US" sz="2200" dirty="0" err="1" smtClean="0"/>
              <a:t>Ujkani</a:t>
            </a:r>
            <a:r>
              <a:rPr lang="en-US" sz="2200" dirty="0" smtClean="0"/>
              <a:t>                                                     Elvis </a:t>
            </a:r>
            <a:r>
              <a:rPr lang="en-US" sz="2200" dirty="0" err="1" smtClean="0"/>
              <a:t>Islami</a:t>
            </a:r>
            <a:r>
              <a:rPr lang="en-US" sz="2200" dirty="0" smtClean="0"/>
              <a:t>   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03198"/>
            <a:ext cx="8911687" cy="1002486"/>
          </a:xfrm>
        </p:spPr>
        <p:txBody>
          <a:bodyPr/>
          <a:lstStyle/>
          <a:p>
            <a:pPr algn="ctr"/>
            <a:r>
              <a:rPr lang="en-US" b="1" dirty="0" err="1" smtClean="0"/>
              <a:t>Llojet</a:t>
            </a:r>
            <a:r>
              <a:rPr lang="en-US" b="1" dirty="0" smtClean="0"/>
              <a:t> e </a:t>
            </a:r>
            <a:r>
              <a:rPr lang="en-US" b="1" dirty="0" err="1" smtClean="0"/>
              <a:t>skanerëve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73001"/>
            <a:ext cx="8915400" cy="49382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smtClean="0"/>
              <a:t>Magnetic Ink Character Recognition (MICR), </a:t>
            </a:r>
            <a:r>
              <a:rPr lang="en-US" sz="2400" dirty="0" err="1" smtClean="0"/>
              <a:t>që</a:t>
            </a:r>
            <a:r>
              <a:rPr lang="en-US" sz="2400" dirty="0" smtClean="0"/>
              <a:t> </a:t>
            </a:r>
            <a:r>
              <a:rPr lang="en-US" sz="2400" dirty="0" err="1" smtClean="0"/>
              <a:t>perdoret</a:t>
            </a:r>
            <a:r>
              <a:rPr lang="en-US" sz="2400" dirty="0" smtClean="0"/>
              <a:t> </a:t>
            </a:r>
            <a:r>
              <a:rPr lang="en-US" sz="2400" dirty="0" err="1" smtClean="0"/>
              <a:t>kryesisht</a:t>
            </a:r>
            <a:r>
              <a:rPr lang="en-US" sz="2400" dirty="0" smtClean="0"/>
              <a:t>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banka</a:t>
            </a:r>
            <a:r>
              <a:rPr lang="en-US" sz="2400" dirty="0" smtClean="0"/>
              <a:t> </a:t>
            </a:r>
            <a:r>
              <a:rPr lang="en-US" sz="2400" dirty="0" err="1" smtClean="0"/>
              <a:t>për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lexuar</a:t>
            </a:r>
            <a:r>
              <a:rPr lang="en-US" sz="2400" dirty="0" smtClean="0"/>
              <a:t> </a:t>
            </a:r>
            <a:r>
              <a:rPr lang="en-US" sz="2400" dirty="0" err="1" smtClean="0"/>
              <a:t>çeqet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Optical Mark Reader (OMR ), </a:t>
            </a:r>
            <a:r>
              <a:rPr lang="en-US" sz="2400" dirty="0" err="1" smtClean="0"/>
              <a:t>shërben</a:t>
            </a:r>
            <a:r>
              <a:rPr lang="en-US" sz="2400" dirty="0" smtClean="0"/>
              <a:t> </a:t>
            </a:r>
            <a:r>
              <a:rPr lang="en-US" sz="2400" dirty="0" err="1" smtClean="0"/>
              <a:t>për</a:t>
            </a:r>
            <a:r>
              <a:rPr lang="en-US" sz="2400" dirty="0" smtClean="0"/>
              <a:t> </a:t>
            </a:r>
            <a:r>
              <a:rPr lang="en-US" sz="2400" dirty="0" err="1" smtClean="0"/>
              <a:t>leximin</a:t>
            </a:r>
            <a:r>
              <a:rPr lang="en-US" sz="2400" dirty="0" smtClean="0"/>
              <a:t> e </a:t>
            </a:r>
            <a:r>
              <a:rPr lang="en-US" sz="2400" dirty="0" err="1" smtClean="0"/>
              <a:t>testeve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studentëve</a:t>
            </a:r>
            <a:r>
              <a:rPr lang="en-US" sz="2400" dirty="0" smtClean="0"/>
              <a:t>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provime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Optical Character Recognition(OCR), </a:t>
            </a:r>
            <a:r>
              <a:rPr lang="en-US" sz="2400" dirty="0" err="1" smtClean="0"/>
              <a:t>përdoret</a:t>
            </a:r>
            <a:r>
              <a:rPr lang="en-US" sz="2400" dirty="0" smtClean="0"/>
              <a:t> </a:t>
            </a:r>
            <a:r>
              <a:rPr lang="en-US" sz="2400" dirty="0" err="1" smtClean="0"/>
              <a:t>për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lexuar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karakteret</a:t>
            </a:r>
            <a:r>
              <a:rPr lang="en-US" sz="2400" dirty="0" smtClean="0"/>
              <a:t> , </a:t>
            </a:r>
            <a:r>
              <a:rPr lang="en-US" sz="2400" dirty="0" err="1" smtClean="0"/>
              <a:t>tektet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251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483" y="1248029"/>
            <a:ext cx="3356056" cy="3500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2663" y="497482"/>
            <a:ext cx="317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MIRC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511" y="3877655"/>
            <a:ext cx="6402530" cy="2980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1288" y="3235645"/>
            <a:ext cx="317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OMR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267" y="1883095"/>
            <a:ext cx="4422733" cy="3140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96288" y="1248029"/>
            <a:ext cx="317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/>
              <a:t>OCR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00000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Përfundimi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Në </a:t>
            </a:r>
            <a:r>
              <a:rPr lang="en-US" sz="2600" dirty="0" err="1" smtClean="0"/>
              <a:t>këtë</a:t>
            </a:r>
            <a:r>
              <a:rPr lang="en-US" sz="2600" dirty="0" smtClean="0"/>
              <a:t> </a:t>
            </a:r>
            <a:r>
              <a:rPr lang="en-US" sz="2600" dirty="0" err="1" smtClean="0"/>
              <a:t>punim</a:t>
            </a:r>
            <a:r>
              <a:rPr lang="en-US" sz="2600" dirty="0" smtClean="0"/>
              <a:t> </a:t>
            </a:r>
            <a:r>
              <a:rPr lang="en-US" sz="2600" dirty="0" err="1" smtClean="0"/>
              <a:t>kam</a:t>
            </a:r>
            <a:r>
              <a:rPr lang="en-US" sz="2600" dirty="0" smtClean="0"/>
              <a:t> </a:t>
            </a:r>
            <a:r>
              <a:rPr lang="en-US" sz="2600" dirty="0" err="1" smtClean="0"/>
              <a:t>paraqitur</a:t>
            </a:r>
            <a:r>
              <a:rPr lang="en-US" sz="2600" dirty="0" smtClean="0"/>
              <a:t> </a:t>
            </a:r>
            <a:r>
              <a:rPr lang="en-US" sz="2600" dirty="0" err="1" smtClean="0"/>
              <a:t>informacione</a:t>
            </a:r>
            <a:r>
              <a:rPr lang="en-US" sz="2600" dirty="0" smtClean="0"/>
              <a:t> </a:t>
            </a:r>
            <a:r>
              <a:rPr lang="en-US" sz="2600" dirty="0" err="1" smtClean="0"/>
              <a:t>të</a:t>
            </a:r>
            <a:r>
              <a:rPr lang="en-US" sz="2600" dirty="0" smtClean="0"/>
              <a:t> </a:t>
            </a:r>
            <a:r>
              <a:rPr lang="en-US" sz="2600" dirty="0" err="1" smtClean="0"/>
              <a:t>mjaftueshme</a:t>
            </a:r>
            <a:r>
              <a:rPr lang="en-US" sz="2600" dirty="0" smtClean="0"/>
              <a:t> </a:t>
            </a:r>
            <a:r>
              <a:rPr lang="en-US" sz="2600" dirty="0" err="1" smtClean="0"/>
              <a:t>në</a:t>
            </a:r>
            <a:r>
              <a:rPr lang="en-US" sz="2600" dirty="0" smtClean="0"/>
              <a:t> </a:t>
            </a:r>
            <a:r>
              <a:rPr lang="en-US" sz="2600" dirty="0" err="1" smtClean="0"/>
              <a:t>lidhje</a:t>
            </a:r>
            <a:r>
              <a:rPr lang="en-US" sz="2600" dirty="0" smtClean="0"/>
              <a:t> me </a:t>
            </a:r>
            <a:r>
              <a:rPr lang="en-US" sz="2600" dirty="0" err="1" smtClean="0"/>
              <a:t>pajisjet</a:t>
            </a:r>
            <a:r>
              <a:rPr lang="en-US" sz="2600" dirty="0" smtClean="0"/>
              <a:t> </a:t>
            </a:r>
            <a:r>
              <a:rPr lang="en-US" sz="2600" dirty="0" err="1" smtClean="0"/>
              <a:t>hyrëse</a:t>
            </a:r>
            <a:r>
              <a:rPr lang="en-US" sz="2600" dirty="0" smtClean="0"/>
              <a:t> </a:t>
            </a:r>
            <a:r>
              <a:rPr lang="en-US" sz="2600" dirty="0" err="1" smtClean="0"/>
              <a:t>të</a:t>
            </a:r>
            <a:r>
              <a:rPr lang="en-US" sz="2600" dirty="0" smtClean="0"/>
              <a:t> </a:t>
            </a:r>
            <a:r>
              <a:rPr lang="en-US" sz="2600" dirty="0" err="1" smtClean="0"/>
              <a:t>kompjuterit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err="1" smtClean="0"/>
              <a:t>Mësuam</a:t>
            </a:r>
            <a:r>
              <a:rPr lang="en-US" sz="2600" dirty="0" smtClean="0"/>
              <a:t> se </a:t>
            </a:r>
            <a:r>
              <a:rPr lang="en-US" sz="2600" dirty="0" err="1" smtClean="0"/>
              <a:t>pajisjet</a:t>
            </a:r>
            <a:r>
              <a:rPr lang="en-US" sz="2600" dirty="0" smtClean="0"/>
              <a:t> </a:t>
            </a:r>
            <a:r>
              <a:rPr lang="en-US" sz="2600" dirty="0" err="1" smtClean="0"/>
              <a:t>hyrëse</a:t>
            </a:r>
            <a:r>
              <a:rPr lang="en-US" sz="2600" dirty="0" smtClean="0"/>
              <a:t> </a:t>
            </a:r>
            <a:r>
              <a:rPr lang="en-US" sz="2600" dirty="0" err="1" smtClean="0"/>
              <a:t>te</a:t>
            </a:r>
            <a:r>
              <a:rPr lang="en-US" sz="2600" dirty="0" smtClean="0"/>
              <a:t> </a:t>
            </a:r>
            <a:r>
              <a:rPr lang="en-US" sz="2600" dirty="0" err="1" smtClean="0"/>
              <a:t>kompjuterit</a:t>
            </a:r>
            <a:r>
              <a:rPr lang="en-US" sz="2600" dirty="0" smtClean="0"/>
              <a:t> </a:t>
            </a:r>
            <a:r>
              <a:rPr lang="en-US" sz="2600" dirty="0" err="1" smtClean="0"/>
              <a:t>janë</a:t>
            </a:r>
            <a:r>
              <a:rPr lang="en-US" sz="2600" dirty="0" smtClean="0"/>
              <a:t> </a:t>
            </a:r>
            <a:r>
              <a:rPr lang="en-US" sz="2600" dirty="0" err="1" smtClean="0"/>
              <a:t>të</a:t>
            </a:r>
            <a:r>
              <a:rPr lang="en-US" sz="2600" dirty="0" smtClean="0"/>
              <a:t> </a:t>
            </a:r>
            <a:r>
              <a:rPr lang="en-US" sz="2600" dirty="0" err="1" smtClean="0"/>
              <a:t>rëndesishme</a:t>
            </a:r>
            <a:r>
              <a:rPr lang="en-US" sz="2600" dirty="0" smtClean="0"/>
              <a:t> </a:t>
            </a:r>
            <a:r>
              <a:rPr lang="en-US" sz="2600" dirty="0" err="1" smtClean="0"/>
              <a:t>në</a:t>
            </a:r>
            <a:r>
              <a:rPr lang="en-US" sz="2600" dirty="0" smtClean="0"/>
              <a:t> </a:t>
            </a:r>
            <a:r>
              <a:rPr lang="en-US" sz="2600" dirty="0" err="1" smtClean="0"/>
              <a:t>funksionimin</a:t>
            </a:r>
            <a:r>
              <a:rPr lang="en-US" sz="2600" dirty="0" smtClean="0"/>
              <a:t>  e </a:t>
            </a:r>
            <a:r>
              <a:rPr lang="en-US" sz="2600" dirty="0" err="1" smtClean="0"/>
              <a:t>kompjuterit</a:t>
            </a:r>
            <a:r>
              <a:rPr lang="en-US" sz="2600" dirty="0" smtClean="0"/>
              <a:t> </a:t>
            </a:r>
            <a:r>
              <a:rPr lang="en-US" sz="2600" dirty="0" err="1" smtClean="0"/>
              <a:t>dhe</a:t>
            </a:r>
            <a:r>
              <a:rPr lang="en-US" sz="2600" dirty="0" smtClean="0"/>
              <a:t> </a:t>
            </a:r>
            <a:r>
              <a:rPr lang="en-US" sz="2600" dirty="0" err="1" smtClean="0"/>
              <a:t>secila</a:t>
            </a:r>
            <a:r>
              <a:rPr lang="en-US" sz="2600" dirty="0" smtClean="0"/>
              <a:t> </a:t>
            </a:r>
            <a:r>
              <a:rPr lang="en-US" sz="2600" dirty="0" err="1" smtClean="0"/>
              <a:t>prej</a:t>
            </a:r>
            <a:r>
              <a:rPr lang="en-US" sz="2600" dirty="0" smtClean="0"/>
              <a:t> </a:t>
            </a:r>
            <a:r>
              <a:rPr lang="en-US" sz="2600" dirty="0" err="1" smtClean="0"/>
              <a:t>këtyre</a:t>
            </a:r>
            <a:r>
              <a:rPr lang="en-US" sz="2600" dirty="0" smtClean="0"/>
              <a:t> </a:t>
            </a:r>
            <a:r>
              <a:rPr lang="en-US" sz="2600" dirty="0" err="1" smtClean="0"/>
              <a:t>pajisjeve</a:t>
            </a:r>
            <a:r>
              <a:rPr lang="en-US" sz="2600" dirty="0" smtClean="0"/>
              <a:t> luan </a:t>
            </a:r>
            <a:r>
              <a:rPr lang="en-US" sz="2600" dirty="0" err="1" smtClean="0"/>
              <a:t>rolin</a:t>
            </a:r>
            <a:r>
              <a:rPr lang="en-US" sz="2600" dirty="0" smtClean="0"/>
              <a:t> e </a:t>
            </a:r>
            <a:r>
              <a:rPr lang="en-US" sz="2600" dirty="0" err="1" smtClean="0"/>
              <a:t>vetë</a:t>
            </a:r>
            <a:r>
              <a:rPr lang="en-US" sz="2600" dirty="0" smtClean="0"/>
              <a:t> </a:t>
            </a:r>
            <a:r>
              <a:rPr lang="en-US" sz="2600" dirty="0" err="1" smtClean="0"/>
              <a:t>në</a:t>
            </a:r>
            <a:r>
              <a:rPr lang="en-US" sz="2600" dirty="0" smtClean="0"/>
              <a:t> </a:t>
            </a:r>
            <a:r>
              <a:rPr lang="en-US" sz="2600" dirty="0" err="1" smtClean="0"/>
              <a:t>këtë</a:t>
            </a:r>
            <a:r>
              <a:rPr lang="en-US" sz="2600" dirty="0" smtClean="0"/>
              <a:t> </a:t>
            </a:r>
            <a:r>
              <a:rPr lang="en-US" sz="2600" dirty="0" err="1" smtClean="0"/>
              <a:t>drejtim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71990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Literatura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sq.m.wikipedia.org/wiki/Pajisjet_hyr%C3%ABse</a:t>
            </a:r>
            <a:endParaRPr lang="en-US" sz="2400" dirty="0" smtClean="0"/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www.slideshare.net/mobile/olgertpro/pajisjet-hyrese-te-kompjuterit</a:t>
            </a:r>
            <a:endParaRPr lang="en-US" sz="2400" dirty="0" smtClean="0"/>
          </a:p>
          <a:p>
            <a:r>
              <a:rPr lang="en-US" sz="2400" dirty="0" err="1" smtClean="0"/>
              <a:t>Dika.A</a:t>
            </a:r>
            <a:r>
              <a:rPr lang="en-US" sz="2400" dirty="0" smtClean="0"/>
              <a:t> , </a:t>
            </a:r>
            <a:r>
              <a:rPr lang="en-US" sz="2400" dirty="0" err="1" smtClean="0"/>
              <a:t>Rodiqi.S</a:t>
            </a:r>
            <a:r>
              <a:rPr lang="en-US" sz="2400" dirty="0" smtClean="0"/>
              <a:t> "</a:t>
            </a:r>
            <a:r>
              <a:rPr lang="en-US" sz="2400" dirty="0" err="1" smtClean="0"/>
              <a:t>Teknologjia</a:t>
            </a:r>
            <a:r>
              <a:rPr lang="en-US" sz="2400" dirty="0" smtClean="0"/>
              <a:t> e </a:t>
            </a:r>
            <a:r>
              <a:rPr lang="en-US" sz="2400" dirty="0" err="1" smtClean="0"/>
              <a:t>informacionit</a:t>
            </a:r>
            <a:r>
              <a:rPr lang="en-US" sz="2400" dirty="0" smtClean="0"/>
              <a:t> </a:t>
            </a:r>
            <a:r>
              <a:rPr lang="en-US" sz="2400" dirty="0" err="1" smtClean="0"/>
              <a:t>dhe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komunikimit</a:t>
            </a:r>
            <a:r>
              <a:rPr lang="en-US" sz="2400" dirty="0" smtClean="0"/>
              <a:t>" ,</a:t>
            </a:r>
            <a:r>
              <a:rPr lang="en-US" sz="2400" dirty="0" err="1" smtClean="0"/>
              <a:t>Prishtinë</a:t>
            </a:r>
            <a:r>
              <a:rPr lang="en-US" sz="2400" dirty="0" smtClean="0"/>
              <a:t>,2011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Përmbajtja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0"/>
              <a:buChar char="v"/>
            </a:pPr>
            <a:r>
              <a:rPr lang="en-US" sz="2400" dirty="0" err="1" smtClean="0"/>
              <a:t>Qëllimi</a:t>
            </a:r>
            <a:r>
              <a:rPr lang="en-US" sz="2400" dirty="0" smtClean="0"/>
              <a:t> I </a:t>
            </a:r>
            <a:r>
              <a:rPr lang="en-US" sz="2400" dirty="0" err="1" smtClean="0"/>
              <a:t>punimit</a:t>
            </a:r>
            <a:r>
              <a:rPr lang="en-US" sz="2400" dirty="0" smtClean="0"/>
              <a:t> </a:t>
            </a:r>
          </a:p>
          <a:p>
            <a:pPr>
              <a:buFont typeface="Wingdings" charset="0"/>
              <a:buChar char="v"/>
            </a:pPr>
            <a:r>
              <a:rPr lang="en-US" sz="2400" dirty="0" err="1" smtClean="0"/>
              <a:t>Pajisjet</a:t>
            </a:r>
            <a:r>
              <a:rPr lang="en-US" sz="2400" dirty="0" smtClean="0"/>
              <a:t> </a:t>
            </a:r>
            <a:r>
              <a:rPr lang="en-US" sz="2400" dirty="0" err="1" smtClean="0"/>
              <a:t>hyrëse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kompjuterit</a:t>
            </a:r>
            <a:endParaRPr lang="en-US" sz="2400" dirty="0" smtClean="0"/>
          </a:p>
          <a:p>
            <a:pPr>
              <a:buFont typeface="Wingdings" charset="0"/>
              <a:buChar char="v"/>
            </a:pPr>
            <a:r>
              <a:rPr lang="en-US" sz="2400" dirty="0" err="1" smtClean="0"/>
              <a:t>Tastiera</a:t>
            </a:r>
            <a:endParaRPr lang="en-US" sz="2400" dirty="0" smtClean="0"/>
          </a:p>
          <a:p>
            <a:pPr>
              <a:buFont typeface="Wingdings" charset="0"/>
              <a:buChar char="v"/>
            </a:pPr>
            <a:r>
              <a:rPr lang="en-US" sz="2400" dirty="0" err="1" smtClean="0"/>
              <a:t>Mausi</a:t>
            </a:r>
            <a:endParaRPr lang="en-US" sz="2400" dirty="0" smtClean="0"/>
          </a:p>
          <a:p>
            <a:pPr>
              <a:buFont typeface="Wingdings" charset="0"/>
              <a:buChar char="v"/>
            </a:pPr>
            <a:r>
              <a:rPr lang="en-US" sz="2400" dirty="0" err="1" smtClean="0"/>
              <a:t>Skaneri</a:t>
            </a:r>
            <a:endParaRPr lang="en-US" sz="2400" dirty="0" smtClean="0"/>
          </a:p>
          <a:p>
            <a:pPr>
              <a:buFont typeface="Wingdings" charset="0"/>
              <a:buChar char="v"/>
            </a:pPr>
            <a:r>
              <a:rPr lang="en-US" sz="2400" dirty="0" err="1" smtClean="0"/>
              <a:t>Përfundimet</a:t>
            </a:r>
            <a:endParaRPr lang="en-US" sz="2400" dirty="0" smtClean="0"/>
          </a:p>
          <a:p>
            <a:pPr>
              <a:buFont typeface="Wingdings" charset="0"/>
              <a:buChar char="v"/>
            </a:pPr>
            <a:r>
              <a:rPr lang="en-US" sz="2400" dirty="0" err="1"/>
              <a:t>L</a:t>
            </a:r>
            <a:r>
              <a:rPr lang="en-US" sz="2400" dirty="0" err="1" smtClean="0"/>
              <a:t>iteratura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Qëllimi</a:t>
            </a:r>
            <a:r>
              <a:rPr lang="en-US" b="1" dirty="0" smtClean="0"/>
              <a:t> I </a:t>
            </a:r>
            <a:r>
              <a:rPr lang="en-US" b="1" dirty="0" err="1" smtClean="0"/>
              <a:t>punimit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Në </a:t>
            </a:r>
            <a:r>
              <a:rPr lang="en-US" sz="2400" dirty="0" err="1" smtClean="0"/>
              <a:t>këtë</a:t>
            </a:r>
            <a:r>
              <a:rPr lang="en-US" sz="2400" dirty="0" smtClean="0"/>
              <a:t> </a:t>
            </a:r>
            <a:r>
              <a:rPr lang="en-US" sz="2400" dirty="0" err="1" smtClean="0"/>
              <a:t>punim</a:t>
            </a:r>
            <a:r>
              <a:rPr lang="en-US" sz="2400" dirty="0" smtClean="0"/>
              <a:t> do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përmbledhim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gjitha</a:t>
            </a:r>
            <a:r>
              <a:rPr lang="en-US" sz="2400" dirty="0" smtClean="0"/>
              <a:t> </a:t>
            </a:r>
            <a:r>
              <a:rPr lang="en-US" sz="2400" dirty="0" err="1" smtClean="0"/>
              <a:t>pajisjet</a:t>
            </a:r>
            <a:r>
              <a:rPr lang="en-US" sz="2400" dirty="0" smtClean="0"/>
              <a:t> </a:t>
            </a:r>
            <a:r>
              <a:rPr lang="en-US" sz="2400" dirty="0" err="1" smtClean="0"/>
              <a:t>hyrëse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kompjuterit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Qëllimi</a:t>
            </a:r>
            <a:r>
              <a:rPr lang="en-US" sz="2400" dirty="0" smtClean="0"/>
              <a:t> I </a:t>
            </a:r>
            <a:r>
              <a:rPr lang="en-US" sz="2400" dirty="0" err="1" smtClean="0"/>
              <a:t>këtij</a:t>
            </a:r>
            <a:r>
              <a:rPr lang="en-US" sz="2400" dirty="0" smtClean="0"/>
              <a:t> </a:t>
            </a:r>
            <a:r>
              <a:rPr lang="en-US" sz="2400" dirty="0" err="1" smtClean="0"/>
              <a:t>punimi</a:t>
            </a:r>
            <a:r>
              <a:rPr lang="en-US" sz="2400" dirty="0" smtClean="0"/>
              <a:t> </a:t>
            </a:r>
            <a:r>
              <a:rPr lang="en-US" sz="2400" dirty="0" err="1" smtClean="0"/>
              <a:t>është</a:t>
            </a:r>
            <a:r>
              <a:rPr lang="en-US" sz="2400" dirty="0" smtClean="0"/>
              <a:t> </a:t>
            </a:r>
            <a:r>
              <a:rPr lang="en-US" sz="2400" dirty="0" err="1" smtClean="0"/>
              <a:t>ofrimi</a:t>
            </a:r>
            <a:r>
              <a:rPr lang="en-US" sz="2400" dirty="0" smtClean="0"/>
              <a:t> I </a:t>
            </a:r>
            <a:r>
              <a:rPr lang="en-US" sz="2400" dirty="0" err="1" smtClean="0"/>
              <a:t>informacioneve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nevojshme</a:t>
            </a:r>
            <a:r>
              <a:rPr lang="en-US" sz="2400" dirty="0" smtClean="0"/>
              <a:t> </a:t>
            </a:r>
            <a:r>
              <a:rPr lang="en-US" sz="2400" dirty="0" err="1" smtClean="0"/>
              <a:t>rreth</a:t>
            </a:r>
            <a:r>
              <a:rPr lang="en-US" sz="2400" dirty="0" smtClean="0"/>
              <a:t> </a:t>
            </a:r>
            <a:r>
              <a:rPr lang="en-US" sz="2400" dirty="0" err="1" smtClean="0"/>
              <a:t>këtyre</a:t>
            </a:r>
            <a:r>
              <a:rPr lang="en-US" sz="2400" dirty="0" smtClean="0"/>
              <a:t> </a:t>
            </a:r>
            <a:r>
              <a:rPr lang="en-US" sz="2400" dirty="0" err="1" smtClean="0"/>
              <a:t>pajisjeve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cilat</a:t>
            </a:r>
            <a:r>
              <a:rPr lang="en-US" sz="2400" dirty="0" smtClean="0"/>
              <a:t> </a:t>
            </a:r>
            <a:r>
              <a:rPr lang="en-US" sz="2400" dirty="0" err="1" smtClean="0"/>
              <a:t>janë</a:t>
            </a:r>
            <a:r>
              <a:rPr lang="en-US" sz="2400" dirty="0" smtClean="0"/>
              <a:t> </a:t>
            </a:r>
            <a:r>
              <a:rPr lang="en-US" sz="2400" dirty="0" err="1" smtClean="0"/>
              <a:t>jetike</a:t>
            </a:r>
            <a:r>
              <a:rPr lang="en-US" sz="2400" dirty="0" smtClean="0"/>
              <a:t>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kryerjen</a:t>
            </a:r>
            <a:r>
              <a:rPr lang="en-US" sz="2400" dirty="0" smtClean="0"/>
              <a:t> e </a:t>
            </a:r>
            <a:r>
              <a:rPr lang="en-US" sz="2400" dirty="0" err="1" smtClean="0"/>
              <a:t>funksioneve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ndryshm</a:t>
            </a:r>
            <a:r>
              <a:rPr lang="en-US" sz="2400" dirty="0" smtClean="0"/>
              <a:t> me </a:t>
            </a:r>
            <a:r>
              <a:rPr lang="en-US" sz="2400" dirty="0" err="1" smtClean="0"/>
              <a:t>kompjuter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Të </a:t>
            </a:r>
            <a:r>
              <a:rPr lang="en-US" sz="2400" dirty="0" err="1" smtClean="0"/>
              <a:t>gjitha</a:t>
            </a:r>
            <a:r>
              <a:rPr lang="en-US" sz="2400" dirty="0" smtClean="0"/>
              <a:t> </a:t>
            </a:r>
            <a:r>
              <a:rPr lang="en-US" sz="2400" dirty="0" err="1" smtClean="0"/>
              <a:t>këto</a:t>
            </a:r>
            <a:r>
              <a:rPr lang="en-US" sz="2400" dirty="0" smtClean="0"/>
              <a:t> </a:t>
            </a:r>
            <a:r>
              <a:rPr lang="en-US" sz="2400" dirty="0" err="1" smtClean="0"/>
              <a:t>pajisje</a:t>
            </a:r>
            <a:r>
              <a:rPr lang="en-US" sz="2400" dirty="0" smtClean="0"/>
              <a:t> </a:t>
            </a:r>
            <a:r>
              <a:rPr lang="en-US" sz="2400" dirty="0" err="1" smtClean="0"/>
              <a:t>kryejn</a:t>
            </a:r>
            <a:r>
              <a:rPr lang="en-US" sz="2400" dirty="0" smtClean="0"/>
              <a:t> </a:t>
            </a:r>
            <a:r>
              <a:rPr lang="en-US" sz="2400" dirty="0" err="1" smtClean="0"/>
              <a:t>funksione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veqanta</a:t>
            </a:r>
            <a:r>
              <a:rPr lang="en-US" sz="2400" dirty="0" smtClean="0"/>
              <a:t> </a:t>
            </a:r>
            <a:r>
              <a:rPr lang="en-US" sz="2400" dirty="0" err="1" smtClean="0"/>
              <a:t>dhe</a:t>
            </a:r>
            <a:r>
              <a:rPr lang="en-US" sz="2400" dirty="0" smtClean="0"/>
              <a:t>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vazhdim</a:t>
            </a:r>
            <a:r>
              <a:rPr lang="en-US" sz="2400" dirty="0" smtClean="0"/>
              <a:t> do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flasim</a:t>
            </a:r>
            <a:r>
              <a:rPr lang="en-US" sz="2400" dirty="0" smtClean="0"/>
              <a:t> </a:t>
            </a:r>
            <a:r>
              <a:rPr lang="en-US" sz="2400" dirty="0" err="1" smtClean="0"/>
              <a:t>për</a:t>
            </a:r>
            <a:r>
              <a:rPr lang="en-US" sz="2400" dirty="0" smtClean="0"/>
              <a:t> to.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Pajisjet</a:t>
            </a:r>
            <a:r>
              <a:rPr lang="en-US" b="1" dirty="0" smtClean="0"/>
              <a:t> </a:t>
            </a:r>
            <a:r>
              <a:rPr lang="en-US" b="1" dirty="0" err="1" smtClean="0"/>
              <a:t>hyrëse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kompjuterit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Pajisjet</a:t>
            </a:r>
            <a:r>
              <a:rPr lang="en-US" sz="2400" dirty="0" smtClean="0"/>
              <a:t> </a:t>
            </a:r>
            <a:r>
              <a:rPr lang="en-US" sz="2400" dirty="0" err="1" smtClean="0"/>
              <a:t>hyrëse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kompjuterit</a:t>
            </a:r>
            <a:r>
              <a:rPr lang="en-US" sz="2400" dirty="0" smtClean="0"/>
              <a:t> </a:t>
            </a:r>
            <a:r>
              <a:rPr lang="en-US" sz="2400" dirty="0" err="1" smtClean="0"/>
              <a:t>janë</a:t>
            </a:r>
            <a:r>
              <a:rPr lang="en-US" sz="2400" dirty="0" smtClean="0"/>
              <a:t> :</a:t>
            </a:r>
          </a:p>
          <a:p>
            <a:pPr>
              <a:buFont typeface="Wingdings" charset="0"/>
              <a:buChar char="Ø"/>
            </a:pPr>
            <a:endParaRPr lang="en-US" sz="2400" dirty="0" smtClean="0"/>
          </a:p>
          <a:p>
            <a:pPr>
              <a:buFont typeface="Wingdings" charset="0"/>
              <a:buChar char="Ø"/>
            </a:pPr>
            <a:r>
              <a:rPr lang="en-US" sz="2400" dirty="0" err="1" smtClean="0"/>
              <a:t>Tastiera</a:t>
            </a:r>
            <a:r>
              <a:rPr lang="en-US" sz="2400" dirty="0" smtClean="0"/>
              <a:t> ( keyboard )</a:t>
            </a:r>
          </a:p>
          <a:p>
            <a:pPr>
              <a:buFont typeface="Wingdings" charset="0"/>
              <a:buChar char="Ø"/>
            </a:pPr>
            <a:endParaRPr lang="en-US" sz="2400" dirty="0" smtClean="0"/>
          </a:p>
          <a:p>
            <a:pPr>
              <a:buFont typeface="Wingdings" charset="0"/>
              <a:buChar char="Ø"/>
            </a:pPr>
            <a:r>
              <a:rPr lang="en-US" sz="2400" dirty="0" err="1" smtClean="0"/>
              <a:t>Mausi</a:t>
            </a:r>
            <a:r>
              <a:rPr lang="en-US" sz="2400" dirty="0" smtClean="0"/>
              <a:t> ( mouse )</a:t>
            </a:r>
          </a:p>
          <a:p>
            <a:pPr>
              <a:buFont typeface="Wingdings" charset="0"/>
              <a:buChar char="Ø"/>
            </a:pPr>
            <a:endParaRPr lang="en-US" sz="2400" dirty="0" smtClean="0"/>
          </a:p>
          <a:p>
            <a:pPr>
              <a:buFont typeface="Wingdings" charset="0"/>
              <a:buChar char="Ø"/>
            </a:pPr>
            <a:r>
              <a:rPr lang="en-US" sz="2400" dirty="0" err="1" smtClean="0"/>
              <a:t>Skaneri</a:t>
            </a:r>
            <a:r>
              <a:rPr lang="en-US" sz="2400" dirty="0" smtClean="0"/>
              <a:t> ( scanner 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4095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111718"/>
          </a:xfrm>
        </p:spPr>
        <p:txBody>
          <a:bodyPr/>
          <a:lstStyle/>
          <a:p>
            <a:pPr algn="ctr"/>
            <a:r>
              <a:rPr lang="en-US" b="1" dirty="0" err="1" smtClean="0"/>
              <a:t>Tastiera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547" y="606392"/>
            <a:ext cx="9772065" cy="604947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 err="1" smtClean="0"/>
              <a:t>Tastiera</a:t>
            </a:r>
            <a:r>
              <a:rPr lang="en-US" sz="2400" dirty="0" smtClean="0"/>
              <a:t> ( Keyboard ) </a:t>
            </a:r>
            <a:r>
              <a:rPr lang="en-US" sz="2400" dirty="0" err="1" smtClean="0"/>
              <a:t>është</a:t>
            </a:r>
            <a:r>
              <a:rPr lang="en-US" sz="2400" dirty="0" smtClean="0"/>
              <a:t> </a:t>
            </a:r>
            <a:r>
              <a:rPr lang="en-US" sz="2400" dirty="0" err="1" smtClean="0"/>
              <a:t>pajisja</a:t>
            </a:r>
            <a:r>
              <a:rPr lang="en-US" sz="2400" dirty="0" smtClean="0"/>
              <a:t> </a:t>
            </a:r>
            <a:r>
              <a:rPr lang="en-US" sz="2400" dirty="0" err="1" smtClean="0"/>
              <a:t>kryesore</a:t>
            </a:r>
            <a:r>
              <a:rPr lang="en-US" sz="2400" dirty="0" smtClean="0"/>
              <a:t> </a:t>
            </a:r>
            <a:r>
              <a:rPr lang="en-US" sz="2400" dirty="0" err="1" smtClean="0"/>
              <a:t>për</a:t>
            </a:r>
            <a:r>
              <a:rPr lang="en-US" sz="2400" dirty="0" smtClean="0"/>
              <a:t> </a:t>
            </a:r>
            <a:r>
              <a:rPr lang="en-US" sz="2400" dirty="0" err="1" smtClean="0"/>
              <a:t>hyrjen</a:t>
            </a:r>
            <a:r>
              <a:rPr lang="en-US" sz="2400" dirty="0" smtClean="0"/>
              <a:t> e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dhënave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Duke </a:t>
            </a:r>
            <a:r>
              <a:rPr lang="en-US" sz="2400" dirty="0" err="1" smtClean="0"/>
              <a:t>shtypur</a:t>
            </a:r>
            <a:r>
              <a:rPr lang="en-US" sz="2400" dirty="0" smtClean="0"/>
              <a:t> taste, </a:t>
            </a:r>
            <a:r>
              <a:rPr lang="en-US" sz="2400" dirty="0" err="1" smtClean="0"/>
              <a:t>futen</a:t>
            </a:r>
            <a:r>
              <a:rPr lang="en-US" sz="2400" dirty="0" smtClean="0"/>
              <a:t>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njësinë</a:t>
            </a:r>
            <a:r>
              <a:rPr lang="en-US" sz="2400" dirty="0" smtClean="0"/>
              <a:t> </a:t>
            </a:r>
            <a:r>
              <a:rPr lang="en-US" sz="2400" dirty="0" err="1" smtClean="0"/>
              <a:t>qëndrore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dhëna</a:t>
            </a:r>
            <a:r>
              <a:rPr lang="en-US" sz="2400" dirty="0" smtClean="0"/>
              <a:t> </a:t>
            </a:r>
            <a:r>
              <a:rPr lang="en-US" sz="2400" dirty="0" err="1" smtClean="0"/>
              <a:t>dhe</a:t>
            </a:r>
            <a:r>
              <a:rPr lang="en-US" sz="2400" dirty="0" smtClean="0"/>
              <a:t> </a:t>
            </a:r>
            <a:r>
              <a:rPr lang="en-US" sz="2400" dirty="0" err="1" smtClean="0"/>
              <a:t>komanda</a:t>
            </a:r>
            <a:r>
              <a:rPr lang="en-US" sz="2400" dirty="0" smtClean="0"/>
              <a:t>,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cilat</a:t>
            </a:r>
            <a:r>
              <a:rPr lang="en-US" sz="2400" dirty="0" smtClean="0"/>
              <a:t> </a:t>
            </a:r>
            <a:r>
              <a:rPr lang="en-US" sz="2400" dirty="0" err="1" smtClean="0"/>
              <a:t>shfaqen</a:t>
            </a:r>
            <a:r>
              <a:rPr lang="en-US" sz="2400" dirty="0" smtClean="0"/>
              <a:t>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ekran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err="1" smtClean="0"/>
              <a:t>Kjo</a:t>
            </a:r>
            <a:r>
              <a:rPr lang="en-US" sz="2400" dirty="0" smtClean="0"/>
              <a:t> </a:t>
            </a:r>
            <a:r>
              <a:rPr lang="en-US" sz="2400" dirty="0" err="1" smtClean="0"/>
              <a:t>krijon</a:t>
            </a:r>
            <a:r>
              <a:rPr lang="en-US" sz="2400" dirty="0" smtClean="0"/>
              <a:t> </a:t>
            </a:r>
            <a:r>
              <a:rPr lang="en-US" sz="2400" dirty="0" err="1" smtClean="0"/>
              <a:t>mundësinë</a:t>
            </a:r>
            <a:r>
              <a:rPr lang="en-US" sz="2400" dirty="0" smtClean="0"/>
              <a:t> </a:t>
            </a:r>
            <a:r>
              <a:rPr lang="en-US" sz="2400" dirty="0" err="1" smtClean="0"/>
              <a:t>që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dhënat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kontrollohen</a:t>
            </a:r>
            <a:r>
              <a:rPr lang="en-US" sz="2400" dirty="0" smtClean="0"/>
              <a:t> </a:t>
            </a:r>
            <a:r>
              <a:rPr lang="en-US" sz="2400" dirty="0" err="1" smtClean="0"/>
              <a:t>përpara</a:t>
            </a:r>
            <a:r>
              <a:rPr lang="en-US" sz="2400" dirty="0" smtClean="0"/>
              <a:t> se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kalohen</a:t>
            </a:r>
            <a:r>
              <a:rPr lang="en-US" sz="2400" dirty="0" smtClean="0"/>
              <a:t>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kujtesën</a:t>
            </a:r>
            <a:r>
              <a:rPr lang="en-US" sz="2400" dirty="0" smtClean="0"/>
              <a:t> e </a:t>
            </a:r>
            <a:r>
              <a:rPr lang="en-US" sz="2400" dirty="0" err="1" smtClean="0"/>
              <a:t>kompjuterit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72" y="3354647"/>
            <a:ext cx="8270122" cy="390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29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469" y="1501541"/>
            <a:ext cx="5500839" cy="4894446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q"/>
            </a:pPr>
            <a:r>
              <a:rPr lang="en-US" sz="2400" dirty="0" smtClean="0"/>
              <a:t>Taste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veçanta</a:t>
            </a:r>
            <a:r>
              <a:rPr lang="en-US" sz="2400" dirty="0" smtClean="0"/>
              <a:t>: Ctrl, Alt,Shift,Caps Luck,Tab, </a:t>
            </a:r>
            <a:r>
              <a:rPr lang="en-US" sz="2400" dirty="0" err="1" smtClean="0"/>
              <a:t>etj</a:t>
            </a:r>
            <a:endParaRPr lang="en-US" sz="2400" dirty="0" smtClean="0"/>
          </a:p>
          <a:p>
            <a:pPr>
              <a:buFont typeface="Wingdings" charset="0"/>
              <a:buChar char="q"/>
            </a:pPr>
            <a:r>
              <a:rPr lang="en-US" sz="2400" dirty="0" err="1" smtClean="0"/>
              <a:t>Tastet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standarde</a:t>
            </a:r>
            <a:r>
              <a:rPr lang="en-US" sz="2400" dirty="0" smtClean="0"/>
              <a:t>: </a:t>
            </a:r>
            <a:r>
              <a:rPr lang="en-US" sz="2400" dirty="0" err="1" smtClean="0"/>
              <a:t>alfabetike</a:t>
            </a:r>
            <a:r>
              <a:rPr lang="en-US" sz="2400" dirty="0" smtClean="0"/>
              <a:t>,</a:t>
            </a:r>
            <a:r>
              <a:rPr lang="en-US" sz="2400" dirty="0" err="1" smtClean="0"/>
              <a:t>numerike</a:t>
            </a:r>
            <a:r>
              <a:rPr lang="en-US" sz="2400" dirty="0"/>
              <a:t> </a:t>
            </a:r>
            <a:r>
              <a:rPr lang="en-US" sz="2400" dirty="0" err="1" smtClean="0"/>
              <a:t>dhe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shenjave</a:t>
            </a:r>
            <a:r>
              <a:rPr lang="en-US" sz="2400" dirty="0" smtClean="0"/>
              <a:t> </a:t>
            </a:r>
            <a:r>
              <a:rPr lang="en-US" sz="2400" dirty="0" err="1" smtClean="0"/>
              <a:t>speciale</a:t>
            </a:r>
            <a:r>
              <a:rPr lang="en-US" sz="2400" dirty="0" smtClean="0"/>
              <a:t>.</a:t>
            </a:r>
          </a:p>
          <a:p>
            <a:pPr>
              <a:buFont typeface="Wingdings" charset="0"/>
              <a:buChar char="q"/>
            </a:pPr>
            <a:r>
              <a:rPr lang="en-US" sz="2400" dirty="0" err="1" smtClean="0"/>
              <a:t>Tastet</a:t>
            </a:r>
            <a:r>
              <a:rPr lang="en-US" sz="2400" dirty="0" smtClean="0"/>
              <a:t> e </a:t>
            </a:r>
            <a:r>
              <a:rPr lang="en-US" sz="2400" dirty="0" err="1" smtClean="0"/>
              <a:t>funksionit</a:t>
            </a:r>
            <a:r>
              <a:rPr lang="en-US" sz="2400" dirty="0" smtClean="0"/>
              <a:t>: (F1….F12)</a:t>
            </a:r>
          </a:p>
          <a:p>
            <a:pPr>
              <a:buFont typeface="Wingdings" charset="0"/>
              <a:buChar char="q"/>
            </a:pPr>
            <a:r>
              <a:rPr lang="en-US" sz="2400" dirty="0" err="1" smtClean="0"/>
              <a:t>Tastet</a:t>
            </a:r>
            <a:r>
              <a:rPr lang="en-US" sz="2400" dirty="0" smtClean="0"/>
              <a:t> e </a:t>
            </a:r>
            <a:r>
              <a:rPr lang="en-US" sz="2400" dirty="0" err="1" smtClean="0"/>
              <a:t>fshirjes</a:t>
            </a:r>
            <a:endParaRPr lang="en-US" sz="2400" dirty="0" smtClean="0"/>
          </a:p>
          <a:p>
            <a:pPr>
              <a:buFont typeface="Wingdings" charset="0"/>
              <a:buChar char="q"/>
            </a:pPr>
            <a:r>
              <a:rPr lang="en-US" sz="2400" dirty="0" err="1" smtClean="0"/>
              <a:t>Tastet</a:t>
            </a:r>
            <a:r>
              <a:rPr lang="en-US" sz="2400" dirty="0" smtClean="0"/>
              <a:t> </a:t>
            </a:r>
            <a:r>
              <a:rPr lang="en-US" sz="2400" dirty="0" err="1" smtClean="0"/>
              <a:t>numerike</a:t>
            </a:r>
            <a:endParaRPr lang="en-US" sz="2400" dirty="0" smtClean="0"/>
          </a:p>
          <a:p>
            <a:pPr>
              <a:buFont typeface="Wingdings" charset="0"/>
              <a:buChar char="q"/>
            </a:pPr>
            <a:r>
              <a:rPr lang="en-US" sz="2400" dirty="0" err="1" smtClean="0"/>
              <a:t>Tastet</a:t>
            </a:r>
            <a:r>
              <a:rPr lang="en-US" sz="2400" dirty="0" smtClean="0"/>
              <a:t> e </a:t>
            </a:r>
            <a:r>
              <a:rPr lang="en-US" sz="2400" dirty="0" err="1" smtClean="0"/>
              <a:t>lëvizjes</a:t>
            </a:r>
            <a:r>
              <a:rPr lang="en-US" sz="2400" dirty="0" smtClean="0"/>
              <a:t> </a:t>
            </a:r>
            <a:r>
              <a:rPr lang="en-US" sz="2400" dirty="0" err="1" smtClean="0"/>
              <a:t>së</a:t>
            </a:r>
            <a:r>
              <a:rPr lang="en-US" sz="2400" dirty="0" smtClean="0"/>
              <a:t> </a:t>
            </a:r>
            <a:r>
              <a:rPr lang="en-US" sz="2400" dirty="0" err="1" smtClean="0"/>
              <a:t>kursorit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328286"/>
          </a:xfrm>
        </p:spPr>
        <p:txBody>
          <a:bodyPr/>
          <a:lstStyle/>
          <a:p>
            <a:pPr algn="ctr"/>
            <a:r>
              <a:rPr lang="en-US" b="1" dirty="0" err="1" smtClean="0"/>
              <a:t>Tastet</a:t>
            </a:r>
            <a:r>
              <a:rPr lang="en-US" b="1" dirty="0" smtClean="0"/>
              <a:t> e </a:t>
            </a:r>
            <a:r>
              <a:rPr lang="en-US" b="1" dirty="0" err="1" smtClean="0"/>
              <a:t>tastieres</a:t>
            </a:r>
            <a:endParaRPr lang="en-US" b="1" dirty="0" smtClean="0"/>
          </a:p>
          <a:p>
            <a:r>
              <a:rPr lang="en-US" sz="2400" dirty="0" err="1" smtClean="0"/>
              <a:t>Tastierat</a:t>
            </a:r>
            <a:r>
              <a:rPr lang="en-US" sz="2400" dirty="0" smtClean="0"/>
              <a:t> e </a:t>
            </a:r>
            <a:r>
              <a:rPr lang="en-US" sz="2400" dirty="0" err="1" smtClean="0"/>
              <a:t>zakonshme</a:t>
            </a:r>
            <a:r>
              <a:rPr lang="en-US" sz="2400" dirty="0" smtClean="0"/>
              <a:t> </a:t>
            </a:r>
            <a:r>
              <a:rPr lang="en-US" sz="2400" dirty="0" err="1" smtClean="0"/>
              <a:t>kanë</a:t>
            </a:r>
            <a:r>
              <a:rPr lang="en-US" sz="2400" dirty="0" smtClean="0"/>
              <a:t> 104 taste.</a:t>
            </a:r>
          </a:p>
          <a:p>
            <a:r>
              <a:rPr lang="en-US" sz="2400" dirty="0" err="1" smtClean="0"/>
              <a:t>Ato</a:t>
            </a:r>
            <a:r>
              <a:rPr lang="en-US" sz="2400" dirty="0" smtClean="0"/>
              <a:t> </a:t>
            </a:r>
            <a:r>
              <a:rPr lang="en-US" sz="2400" dirty="0" err="1" smtClean="0"/>
              <a:t>ndahen</a:t>
            </a:r>
            <a:r>
              <a:rPr lang="en-US" sz="2400" dirty="0" smtClean="0"/>
              <a:t> </a:t>
            </a:r>
            <a:r>
              <a:rPr lang="en-US" sz="2400" dirty="0" err="1" smtClean="0"/>
              <a:t>në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37370">
            <a:off x="5418984" y="3031315"/>
            <a:ext cx="7062384" cy="283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92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025091"/>
          </a:xfrm>
        </p:spPr>
        <p:txBody>
          <a:bodyPr/>
          <a:lstStyle/>
          <a:p>
            <a:pPr algn="ctr"/>
            <a:r>
              <a:rPr lang="en-US" b="1" dirty="0" err="1" smtClean="0"/>
              <a:t>Miu</a:t>
            </a:r>
            <a:r>
              <a:rPr lang="en-US" b="1" dirty="0" smtClean="0"/>
              <a:t> ( mouse)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65208"/>
            <a:ext cx="8915400" cy="514601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Mausi</a:t>
            </a:r>
            <a:r>
              <a:rPr lang="en-US" sz="2400" dirty="0" smtClean="0"/>
              <a:t> </a:t>
            </a:r>
            <a:r>
              <a:rPr lang="en-US" sz="2400" dirty="0" err="1" smtClean="0"/>
              <a:t>është</a:t>
            </a:r>
            <a:r>
              <a:rPr lang="en-US" sz="2400" dirty="0" smtClean="0"/>
              <a:t> </a:t>
            </a:r>
            <a:r>
              <a:rPr lang="en-US" sz="2400" dirty="0" err="1" smtClean="0"/>
              <a:t>një</a:t>
            </a:r>
            <a:r>
              <a:rPr lang="en-US" sz="2400" dirty="0" smtClean="0"/>
              <a:t> </a:t>
            </a:r>
            <a:r>
              <a:rPr lang="en-US" sz="2400" dirty="0" err="1" smtClean="0"/>
              <a:t>nga</a:t>
            </a:r>
            <a:r>
              <a:rPr lang="en-US" sz="2400" dirty="0" smtClean="0"/>
              <a:t> </a:t>
            </a:r>
            <a:r>
              <a:rPr lang="en-US" sz="2400" dirty="0" err="1" smtClean="0"/>
              <a:t>pajisjet</a:t>
            </a:r>
            <a:r>
              <a:rPr lang="en-US" sz="2400" dirty="0" smtClean="0"/>
              <a:t> </a:t>
            </a:r>
            <a:r>
              <a:rPr lang="en-US" sz="2400" dirty="0" err="1" smtClean="0"/>
              <a:t>hyrëse</a:t>
            </a:r>
            <a:r>
              <a:rPr lang="en-US" sz="2400" dirty="0" smtClean="0"/>
              <a:t> </a:t>
            </a:r>
            <a:r>
              <a:rPr lang="en-US" sz="2400" dirty="0" err="1" smtClean="0"/>
              <a:t>kryesore</a:t>
            </a:r>
            <a:r>
              <a:rPr lang="en-US" sz="2400" dirty="0" smtClean="0"/>
              <a:t> </a:t>
            </a:r>
            <a:r>
              <a:rPr lang="en-US" sz="2400" dirty="0" err="1" smtClean="0"/>
              <a:t>që</a:t>
            </a:r>
            <a:r>
              <a:rPr lang="en-US" sz="2400" dirty="0" smtClean="0"/>
              <a:t> </a:t>
            </a:r>
            <a:r>
              <a:rPr lang="en-US" sz="2400" dirty="0" err="1" smtClean="0"/>
              <a:t>përdorim</a:t>
            </a:r>
            <a:r>
              <a:rPr lang="en-US" sz="2400" dirty="0" smtClean="0"/>
              <a:t> </a:t>
            </a:r>
            <a:r>
              <a:rPr lang="en-US" sz="2400" dirty="0" err="1" smtClean="0"/>
              <a:t>për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komunikuar</a:t>
            </a:r>
            <a:r>
              <a:rPr lang="en-US" sz="2400" dirty="0" smtClean="0"/>
              <a:t> me </a:t>
            </a:r>
            <a:r>
              <a:rPr lang="en-US" sz="2400" dirty="0" err="1" smtClean="0"/>
              <a:t>kompjuterin</a:t>
            </a:r>
            <a:r>
              <a:rPr lang="en-US" sz="2400" dirty="0" smtClean="0"/>
              <a:t> , </a:t>
            </a:r>
            <a:r>
              <a:rPr lang="en-US" sz="2400" dirty="0" err="1" smtClean="0"/>
              <a:t>për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hapur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programe</a:t>
            </a:r>
            <a:r>
              <a:rPr lang="en-US" sz="2400" dirty="0" smtClean="0"/>
              <a:t>, </a:t>
            </a:r>
            <a:r>
              <a:rPr lang="en-US" sz="2400" dirty="0" err="1" smtClean="0"/>
              <a:t>për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zgjedhur</a:t>
            </a:r>
            <a:r>
              <a:rPr lang="en-US" sz="2400" dirty="0" smtClean="0"/>
              <a:t> </a:t>
            </a:r>
            <a:r>
              <a:rPr lang="en-US" sz="2400" dirty="0" err="1" smtClean="0"/>
              <a:t>materiale</a:t>
            </a:r>
            <a:r>
              <a:rPr lang="en-US" sz="2400" dirty="0" smtClean="0"/>
              <a:t> </a:t>
            </a:r>
            <a:r>
              <a:rPr lang="en-US" sz="2400" dirty="0" err="1" smtClean="0"/>
              <a:t>dhe</a:t>
            </a:r>
            <a:r>
              <a:rPr lang="en-US" sz="2400" dirty="0" smtClean="0"/>
              <a:t> </a:t>
            </a:r>
            <a:r>
              <a:rPr lang="en-US" sz="2400" dirty="0" err="1" smtClean="0"/>
              <a:t>për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kryer</a:t>
            </a:r>
            <a:r>
              <a:rPr lang="en-US" sz="2400" dirty="0" smtClean="0"/>
              <a:t> </a:t>
            </a:r>
            <a:r>
              <a:rPr lang="en-US" sz="2400" dirty="0" err="1" smtClean="0"/>
              <a:t>veprime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shumta</a:t>
            </a:r>
            <a:r>
              <a:rPr lang="en-US" sz="2400" dirty="0" smtClean="0"/>
              <a:t>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programe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ndryshme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007" y="2504747"/>
            <a:ext cx="7191810" cy="405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5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909587"/>
          </a:xfrm>
        </p:spPr>
        <p:txBody>
          <a:bodyPr/>
          <a:lstStyle/>
          <a:p>
            <a:pPr algn="ctr"/>
            <a:r>
              <a:rPr lang="en-US" b="1" dirty="0" err="1" smtClean="0"/>
              <a:t>Përdorimi</a:t>
            </a:r>
            <a:r>
              <a:rPr lang="en-US" b="1" dirty="0" smtClean="0"/>
              <a:t> I </a:t>
            </a:r>
            <a:r>
              <a:rPr lang="en-US" b="1" dirty="0" err="1" smtClean="0"/>
              <a:t>mausit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61423" y="649705"/>
            <a:ext cx="9538268" cy="5702969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en-US" sz="2400" dirty="0" err="1" smtClean="0"/>
              <a:t>Klikimi</a:t>
            </a:r>
            <a:r>
              <a:rPr lang="en-US" sz="2400" dirty="0" smtClean="0"/>
              <a:t> me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majtë</a:t>
            </a:r>
            <a:r>
              <a:rPr lang="en-US" sz="2400" dirty="0" smtClean="0"/>
              <a:t> </a:t>
            </a:r>
            <a:r>
              <a:rPr lang="en-US" sz="2400" dirty="0" err="1" smtClean="0"/>
              <a:t>bën</a:t>
            </a:r>
            <a:r>
              <a:rPr lang="en-US" sz="2400" dirty="0" smtClean="0"/>
              <a:t> </a:t>
            </a:r>
            <a:r>
              <a:rPr lang="en-US" sz="2400" dirty="0" err="1" smtClean="0"/>
              <a:t>selektimin</a:t>
            </a:r>
            <a:r>
              <a:rPr lang="en-US" sz="2400" dirty="0"/>
              <a:t> </a:t>
            </a:r>
            <a:r>
              <a:rPr lang="en-US" sz="2400" dirty="0" smtClean="0"/>
              <a:t>e </a:t>
            </a:r>
            <a:r>
              <a:rPr lang="en-US" sz="2400" dirty="0" err="1" smtClean="0"/>
              <a:t>një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programi</a:t>
            </a:r>
            <a:r>
              <a:rPr lang="en-US" sz="2400" dirty="0" smtClean="0"/>
              <a:t> </a:t>
            </a:r>
            <a:r>
              <a:rPr lang="en-US" sz="2400" dirty="0" err="1" smtClean="0"/>
              <a:t>apo</a:t>
            </a:r>
            <a:r>
              <a:rPr lang="en-US" sz="2400" dirty="0" smtClean="0"/>
              <a:t> </a:t>
            </a:r>
            <a:r>
              <a:rPr lang="en-US" sz="2400" dirty="0" err="1" smtClean="0"/>
              <a:t>skedari</a:t>
            </a:r>
            <a:endParaRPr lang="en-US" sz="2400" dirty="0" smtClean="0"/>
          </a:p>
          <a:p>
            <a:pPr>
              <a:buFont typeface="+mj-lt"/>
              <a:buAutoNum type="arabicParenR"/>
            </a:pPr>
            <a:r>
              <a:rPr lang="en-US" sz="2400" dirty="0" err="1" smtClean="0"/>
              <a:t>Klikimi</a:t>
            </a:r>
            <a:r>
              <a:rPr lang="en-US" sz="2400" dirty="0" smtClean="0"/>
              <a:t> me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djathtën</a:t>
            </a:r>
            <a:r>
              <a:rPr lang="en-US" sz="2400" dirty="0" smtClean="0"/>
              <a:t> </a:t>
            </a:r>
            <a:r>
              <a:rPr lang="en-US" sz="2400" dirty="0" err="1" smtClean="0"/>
              <a:t>shfaq</a:t>
            </a:r>
            <a:r>
              <a:rPr lang="en-US" sz="2400" dirty="0" smtClean="0"/>
              <a:t> menu </a:t>
            </a:r>
            <a:r>
              <a:rPr lang="en-US" sz="2400" dirty="0" err="1" smtClean="0"/>
              <a:t>dhe</a:t>
            </a:r>
            <a:r>
              <a:rPr lang="en-US" sz="2400" dirty="0" smtClean="0"/>
              <a:t> </a:t>
            </a:r>
            <a:r>
              <a:rPr lang="en-US" sz="2400" dirty="0" err="1" smtClean="0"/>
              <a:t>opsione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ndryshme</a:t>
            </a:r>
            <a:r>
              <a:rPr lang="en-US" sz="2400" dirty="0" smtClean="0"/>
              <a:t> </a:t>
            </a:r>
            <a:r>
              <a:rPr lang="en-US" sz="2400" dirty="0" err="1" smtClean="0"/>
              <a:t>për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programin</a:t>
            </a:r>
            <a:r>
              <a:rPr lang="en-US" sz="2400" dirty="0" smtClean="0"/>
              <a:t> </a:t>
            </a:r>
            <a:r>
              <a:rPr lang="en-US" sz="2400" dirty="0" err="1" smtClean="0"/>
              <a:t>apo</a:t>
            </a:r>
            <a:r>
              <a:rPr lang="en-US" sz="2400" dirty="0" smtClean="0"/>
              <a:t> </a:t>
            </a:r>
            <a:r>
              <a:rPr lang="en-US" sz="2400" dirty="0" err="1" smtClean="0"/>
              <a:t>skedarin</a:t>
            </a:r>
            <a:r>
              <a:rPr lang="en-US" sz="2400" dirty="0" smtClean="0"/>
              <a:t> e </a:t>
            </a:r>
            <a:r>
              <a:rPr lang="en-US" sz="2400" dirty="0" err="1" smtClean="0"/>
              <a:t>klikuar</a:t>
            </a:r>
            <a:endParaRPr lang="en-US" sz="2400" dirty="0" smtClean="0"/>
          </a:p>
          <a:p>
            <a:pPr>
              <a:buFont typeface="+mj-lt"/>
              <a:buAutoNum type="arabicParenR"/>
            </a:pPr>
            <a:r>
              <a:rPr lang="en-US" sz="2400" dirty="0" err="1" smtClean="0"/>
              <a:t>Klikimi</a:t>
            </a:r>
            <a:r>
              <a:rPr lang="en-US" sz="2400" dirty="0" smtClean="0"/>
              <a:t> I </a:t>
            </a:r>
            <a:r>
              <a:rPr lang="en-US" sz="2400" dirty="0" err="1" smtClean="0"/>
              <a:t>dyfisht</a:t>
            </a:r>
            <a:r>
              <a:rPr lang="en-US" sz="2400" dirty="0" smtClean="0"/>
              <a:t> </a:t>
            </a:r>
            <a:r>
              <a:rPr lang="en-US" sz="2400" dirty="0" err="1" smtClean="0"/>
              <a:t>bën</a:t>
            </a:r>
            <a:r>
              <a:rPr lang="en-US" sz="2400" dirty="0" smtClean="0"/>
              <a:t> </a:t>
            </a:r>
            <a:r>
              <a:rPr lang="en-US" sz="2400" dirty="0" err="1" smtClean="0"/>
              <a:t>hapjen</a:t>
            </a:r>
            <a:r>
              <a:rPr lang="en-US" sz="2400" dirty="0" smtClean="0"/>
              <a:t> </a:t>
            </a:r>
            <a:r>
              <a:rPr lang="en-US" sz="2400" dirty="0" err="1" smtClean="0"/>
              <a:t>menu-je</a:t>
            </a:r>
            <a:r>
              <a:rPr lang="en-US" sz="2400" dirty="0" smtClean="0"/>
              <a:t> ,</a:t>
            </a:r>
            <a:r>
              <a:rPr lang="en-US" sz="2400" dirty="0" err="1" smtClean="0"/>
              <a:t>programi</a:t>
            </a:r>
            <a:r>
              <a:rPr lang="en-US" sz="2400" dirty="0" smtClean="0"/>
              <a:t> </a:t>
            </a:r>
            <a:r>
              <a:rPr lang="en-US" sz="2400" dirty="0" err="1" smtClean="0"/>
              <a:t>spo</a:t>
            </a:r>
            <a:r>
              <a:rPr lang="en-US" sz="2400" dirty="0" smtClean="0"/>
              <a:t> </a:t>
            </a:r>
            <a:r>
              <a:rPr lang="en-US" sz="2400" dirty="0" err="1" smtClean="0"/>
              <a:t>skedari</a:t>
            </a:r>
            <a:endParaRPr lang="en-US" sz="2400" dirty="0" smtClean="0"/>
          </a:p>
          <a:p>
            <a:pPr>
              <a:buFont typeface="+mj-lt"/>
              <a:buAutoNum type="arabicParenR"/>
            </a:pPr>
            <a:r>
              <a:rPr lang="en-US" sz="2400" dirty="0" err="1" smtClean="0"/>
              <a:t>Zhvendosje</a:t>
            </a:r>
            <a:r>
              <a:rPr lang="en-US" sz="2400" dirty="0" smtClean="0"/>
              <a:t> ( drag ) </a:t>
            </a:r>
            <a:r>
              <a:rPr lang="en-US" sz="2400" dirty="0" err="1" smtClean="0"/>
              <a:t>përdoret</a:t>
            </a:r>
            <a:r>
              <a:rPr lang="en-US" sz="2400" dirty="0" smtClean="0"/>
              <a:t> </a:t>
            </a:r>
            <a:r>
              <a:rPr lang="en-US" sz="2400" dirty="0" err="1" smtClean="0"/>
              <a:t>për</a:t>
            </a:r>
            <a:r>
              <a:rPr lang="en-US" sz="2400" dirty="0" smtClean="0"/>
              <a:t> </a:t>
            </a:r>
            <a:r>
              <a:rPr lang="en-US" sz="2400" dirty="0" err="1" smtClean="0"/>
              <a:t>lëvizjen</a:t>
            </a:r>
            <a:r>
              <a:rPr lang="en-US" sz="2400" dirty="0" smtClean="0"/>
              <a:t> e </a:t>
            </a:r>
            <a:r>
              <a:rPr lang="en-US" sz="2400" dirty="0" err="1" smtClean="0"/>
              <a:t>skedarit</a:t>
            </a:r>
            <a:r>
              <a:rPr lang="en-US" sz="2400" dirty="0" smtClean="0"/>
              <a:t> </a:t>
            </a:r>
            <a:r>
              <a:rPr lang="en-US" sz="2400" dirty="0" err="1" smtClean="0"/>
              <a:t>apo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programit</a:t>
            </a:r>
            <a:r>
              <a:rPr lang="en-US" sz="2400" dirty="0" smtClean="0"/>
              <a:t> me </a:t>
            </a:r>
            <a:r>
              <a:rPr lang="en-US" sz="2400" dirty="0" err="1" smtClean="0"/>
              <a:t>anë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lëvizjes</a:t>
            </a:r>
            <a:r>
              <a:rPr lang="en-US" sz="2400" dirty="0" smtClean="0"/>
              <a:t> </a:t>
            </a:r>
            <a:r>
              <a:rPr lang="en-US" sz="2400" dirty="0" err="1" smtClean="0"/>
              <a:t>së</a:t>
            </a:r>
            <a:r>
              <a:rPr lang="en-US" sz="2400" dirty="0" smtClean="0"/>
              <a:t> </a:t>
            </a:r>
            <a:r>
              <a:rPr lang="en-US" sz="2400" dirty="0" err="1" smtClean="0"/>
              <a:t>mausit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32" y="2873114"/>
            <a:ext cx="8059215" cy="4595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25866"/>
            <a:ext cx="8911687" cy="1096095"/>
          </a:xfrm>
        </p:spPr>
        <p:txBody>
          <a:bodyPr/>
          <a:lstStyle/>
          <a:p>
            <a:pPr algn="ctr"/>
            <a:r>
              <a:rPr lang="en-US" b="1" dirty="0" smtClean="0"/>
              <a:t> </a:t>
            </a:r>
            <a:r>
              <a:rPr lang="en-US" b="1" dirty="0" err="1" smtClean="0"/>
              <a:t>Skaneri</a:t>
            </a:r>
            <a:r>
              <a:rPr lang="en-US" b="1" dirty="0" smtClean="0"/>
              <a:t> (scanner)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324" y="1125719"/>
            <a:ext cx="9638288" cy="47855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 smtClean="0"/>
              <a:t>Skaneri</a:t>
            </a:r>
            <a:r>
              <a:rPr lang="en-US" sz="2400" dirty="0" smtClean="0"/>
              <a:t> </a:t>
            </a:r>
            <a:r>
              <a:rPr lang="en-US" sz="2400" dirty="0" err="1" smtClean="0"/>
              <a:t>është</a:t>
            </a:r>
            <a:r>
              <a:rPr lang="en-US" sz="2400" dirty="0" smtClean="0"/>
              <a:t> </a:t>
            </a:r>
            <a:r>
              <a:rPr lang="en-US" sz="2400" dirty="0" err="1" smtClean="0"/>
              <a:t>pajisje</a:t>
            </a:r>
            <a:r>
              <a:rPr lang="en-US" sz="2400" dirty="0" smtClean="0"/>
              <a:t> </a:t>
            </a:r>
            <a:r>
              <a:rPr lang="en-US" sz="2400" dirty="0" err="1" smtClean="0"/>
              <a:t>për</a:t>
            </a:r>
            <a:r>
              <a:rPr lang="en-US" sz="2400" dirty="0" smtClean="0"/>
              <a:t> </a:t>
            </a:r>
            <a:r>
              <a:rPr lang="en-US" sz="2400" dirty="0" err="1" smtClean="0"/>
              <a:t>skanimin</a:t>
            </a:r>
            <a:r>
              <a:rPr lang="en-US" sz="2400" dirty="0" smtClean="0"/>
              <a:t> e </a:t>
            </a:r>
            <a:r>
              <a:rPr lang="en-US" sz="2400" dirty="0" err="1" smtClean="0"/>
              <a:t>materialeve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ndryshme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psh</a:t>
            </a:r>
            <a:r>
              <a:rPr lang="en-US" sz="2400" dirty="0" smtClean="0"/>
              <a:t> : </a:t>
            </a:r>
            <a:r>
              <a:rPr lang="en-US" sz="2400" dirty="0" err="1" smtClean="0"/>
              <a:t>Dokumenteve</a:t>
            </a:r>
            <a:r>
              <a:rPr lang="en-US" sz="2400" dirty="0" smtClean="0"/>
              <a:t> </a:t>
            </a:r>
            <a:r>
              <a:rPr lang="en-US" sz="2400" dirty="0" err="1" smtClean="0"/>
              <a:t>ose</a:t>
            </a:r>
            <a:r>
              <a:rPr lang="en-US" sz="2400" dirty="0" smtClean="0"/>
              <a:t> </a:t>
            </a:r>
            <a:r>
              <a:rPr lang="en-US" sz="2400" dirty="0" err="1" smtClean="0"/>
              <a:t>fotografi</a:t>
            </a:r>
            <a:r>
              <a:rPr lang="en-US" sz="2400" dirty="0" smtClean="0"/>
              <a:t> ( </a:t>
            </a:r>
            <a:r>
              <a:rPr lang="en-US" sz="2400" dirty="0" err="1" smtClean="0"/>
              <a:t>për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pasur</a:t>
            </a:r>
            <a:r>
              <a:rPr lang="en-US" sz="2400" dirty="0" smtClean="0"/>
              <a:t> </a:t>
            </a:r>
            <a:r>
              <a:rPr lang="en-US" sz="2400" dirty="0" err="1" smtClean="0"/>
              <a:t>një</a:t>
            </a:r>
            <a:r>
              <a:rPr lang="en-US" sz="2400" dirty="0" smtClean="0"/>
              <a:t> </a:t>
            </a:r>
            <a:r>
              <a:rPr lang="en-US" sz="2400" dirty="0" err="1" smtClean="0"/>
              <a:t>kopje</a:t>
            </a:r>
            <a:r>
              <a:rPr lang="en-US" sz="2400" dirty="0" smtClean="0"/>
              <a:t>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kompjuter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err="1" smtClean="0"/>
              <a:t>Kjo</a:t>
            </a:r>
            <a:r>
              <a:rPr lang="en-US" sz="2400" dirty="0" smtClean="0"/>
              <a:t> </a:t>
            </a:r>
            <a:r>
              <a:rPr lang="en-US" sz="2400" dirty="0" err="1" smtClean="0"/>
              <a:t>është</a:t>
            </a:r>
            <a:r>
              <a:rPr lang="en-US" sz="2400" dirty="0" smtClean="0"/>
              <a:t> </a:t>
            </a:r>
            <a:r>
              <a:rPr lang="en-US" sz="2400" dirty="0" err="1" smtClean="0"/>
              <a:t>një</a:t>
            </a:r>
            <a:r>
              <a:rPr lang="en-US" sz="2400" dirty="0" smtClean="0"/>
              <a:t> </a:t>
            </a:r>
            <a:r>
              <a:rPr lang="en-US" sz="2400" dirty="0" err="1" smtClean="0"/>
              <a:t>pajisje</a:t>
            </a:r>
            <a:r>
              <a:rPr lang="en-US" sz="2400" dirty="0" smtClean="0"/>
              <a:t> </a:t>
            </a:r>
            <a:r>
              <a:rPr lang="en-US" sz="2400" dirty="0" err="1" smtClean="0"/>
              <a:t>tipike</a:t>
            </a:r>
            <a:r>
              <a:rPr lang="en-US" sz="2400" dirty="0" smtClean="0"/>
              <a:t> </a:t>
            </a:r>
            <a:r>
              <a:rPr lang="en-US" sz="2400" dirty="0" err="1" smtClean="0"/>
              <a:t>për</a:t>
            </a:r>
            <a:r>
              <a:rPr lang="en-US" sz="2400" dirty="0" smtClean="0"/>
              <a:t> </a:t>
            </a:r>
            <a:r>
              <a:rPr lang="en-US" sz="2400" dirty="0" err="1" smtClean="0"/>
              <a:t>digjitalizimin</a:t>
            </a:r>
            <a:r>
              <a:rPr lang="en-US" sz="2400" dirty="0" smtClean="0"/>
              <a:t> e </a:t>
            </a:r>
            <a:r>
              <a:rPr lang="en-US" sz="2400" dirty="0" err="1" smtClean="0"/>
              <a:t>figurave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596" y="2897285"/>
            <a:ext cx="7383555" cy="39607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7352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HDWispV3</Template>
  <TotalTime>68</TotalTime>
  <Application>Microsoft Macintosh PowerPoint</Application>
  <PresentationFormat>Widescreen</PresentationFormat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Century Gothic</vt:lpstr>
      <vt:lpstr>Wingdings</vt:lpstr>
      <vt:lpstr>Wingdings 3</vt:lpstr>
      <vt:lpstr>Arial</vt:lpstr>
      <vt:lpstr>Wisp</vt:lpstr>
      <vt:lpstr>SHMU "2" Vushtrri</vt:lpstr>
      <vt:lpstr>Përmbajtja</vt:lpstr>
      <vt:lpstr>Qëllimi I punimit </vt:lpstr>
      <vt:lpstr>Pajisjet hyrëse të kompjuterit</vt:lpstr>
      <vt:lpstr>Tastiera </vt:lpstr>
      <vt:lpstr>Tastet e tastieres Tastierat e zakonshme kanë 104 taste. Ato ndahen në:</vt:lpstr>
      <vt:lpstr>Miu ( mouse)</vt:lpstr>
      <vt:lpstr>Përdorimi I mausit</vt:lpstr>
      <vt:lpstr> Skaneri (scanner)</vt:lpstr>
      <vt:lpstr>Llojet e skanerëve</vt:lpstr>
      <vt:lpstr>PowerPoint Presentation</vt:lpstr>
      <vt:lpstr>Përfundimi</vt:lpstr>
      <vt:lpstr>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62</cp:revision>
  <dcterms:created xsi:type="dcterms:W3CDTF">2014-11-16T19:17:56Z</dcterms:created>
  <dcterms:modified xsi:type="dcterms:W3CDTF">2014-11-16T20:26:09Z</dcterms:modified>
</cp:coreProperties>
</file>