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00D65B-E9D7-4842-9F3C-C17D385B0FD0}" type="datetimeFigureOut">
              <a:rPr lang="en-US" smtClean="0"/>
              <a:pPr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3A099D-66DA-431A-85D3-59FE148863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002060"/>
                </a:solidFill>
              </a:rPr>
              <a:t>Shmu</a:t>
            </a:r>
            <a:r>
              <a:rPr lang="en-US" sz="2800" dirty="0" smtClean="0">
                <a:solidFill>
                  <a:srgbClr val="002060"/>
                </a:solidFill>
              </a:rPr>
              <a:t>-</a:t>
            </a:r>
            <a:r>
              <a:rPr lang="en-US" sz="2800" b="0" dirty="0" smtClean="0">
                <a:solidFill>
                  <a:srgbClr val="002060"/>
                </a:solidFill>
              </a:rPr>
              <a:t>2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Vushtrri</a:t>
            </a:r>
            <a:r>
              <a:rPr lang="en-US" sz="2000" dirty="0" smtClean="0">
                <a:solidFill>
                  <a:srgbClr val="002060"/>
                </a:solidFill>
              </a:rPr>
              <a:t/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400" i="1" dirty="0" err="1" smtClean="0">
                <a:solidFill>
                  <a:srgbClr val="002060"/>
                </a:solidFill>
              </a:rPr>
              <a:t>punim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seminarik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7772400" cy="3429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b="1" i="1" dirty="0" err="1" smtClean="0">
                <a:solidFill>
                  <a:srgbClr val="002060"/>
                </a:solidFill>
              </a:rPr>
              <a:t>Lënda</a:t>
            </a:r>
            <a:r>
              <a:rPr lang="en-US" b="1" i="1" dirty="0" smtClean="0">
                <a:solidFill>
                  <a:srgbClr val="002060"/>
                </a:solidFill>
              </a:rPr>
              <a:t>: </a:t>
            </a:r>
            <a:r>
              <a:rPr lang="en-US" b="1" i="1" dirty="0" err="1" smtClean="0"/>
              <a:t>Informatik</a:t>
            </a:r>
            <a:endParaRPr lang="en-US" b="1" i="1" dirty="0" smtClean="0"/>
          </a:p>
          <a:p>
            <a:pPr algn="l"/>
            <a:r>
              <a:rPr lang="en-US" b="1" i="1" dirty="0" err="1" smtClean="0">
                <a:solidFill>
                  <a:srgbClr val="002060"/>
                </a:solidFill>
              </a:rPr>
              <a:t>Tema</a:t>
            </a:r>
            <a:r>
              <a:rPr lang="en-US" b="1" i="1" dirty="0" smtClean="0">
                <a:solidFill>
                  <a:srgbClr val="002060"/>
                </a:solidFill>
              </a:rPr>
              <a:t>: </a:t>
            </a:r>
            <a:r>
              <a:rPr lang="en-US" b="1" i="1" dirty="0" smtClean="0"/>
              <a:t>Power Supply</a:t>
            </a:r>
          </a:p>
          <a:p>
            <a:pPr algn="l"/>
            <a:r>
              <a:rPr lang="en-US" b="1" i="1" dirty="0" err="1" smtClean="0">
                <a:solidFill>
                  <a:srgbClr val="002060"/>
                </a:solidFill>
              </a:rPr>
              <a:t>Klasa</a:t>
            </a:r>
            <a:r>
              <a:rPr lang="en-US" b="1" i="1" dirty="0" smtClean="0">
                <a:solidFill>
                  <a:srgbClr val="FFC000"/>
                </a:solidFill>
              </a:rPr>
              <a:t> </a:t>
            </a:r>
            <a:r>
              <a:rPr lang="en-US" b="1" i="1" dirty="0" smtClean="0">
                <a:solidFill>
                  <a:schemeClr val="tx1">
                    <a:lumMod val="95000"/>
                  </a:schemeClr>
                </a:solidFill>
              </a:rPr>
              <a:t>IX – 7</a:t>
            </a:r>
          </a:p>
          <a:p>
            <a:endParaRPr lang="en-US" dirty="0" smtClean="0"/>
          </a:p>
          <a:p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l"/>
            <a:r>
              <a:rPr lang="en-US" dirty="0" err="1" smtClean="0">
                <a:solidFill>
                  <a:srgbClr val="002060"/>
                </a:solidFill>
              </a:rPr>
              <a:t>Punuar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nga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Egzona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Fejza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002060"/>
                </a:solidFill>
              </a:rPr>
              <a:t>Vushtrri</a:t>
            </a:r>
            <a:r>
              <a:rPr lang="en-US" dirty="0" smtClean="0">
                <a:solidFill>
                  <a:srgbClr val="002060"/>
                </a:solidFill>
              </a:rPr>
              <a:t>  2014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707600" y="-9220200"/>
            <a:ext cx="23752015" cy="20174754"/>
          </a:xfrm>
          <a:prstGeom prst="rect">
            <a:avLst/>
          </a:prstGeom>
          <a:solidFill>
            <a:srgbClr val="FCF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141414"/>
              </a:solidFill>
              <a:effectLst/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141414"/>
              </a:solidFill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gjith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shtëpiza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juaj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funrizohet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rrymë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ashtu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quajturi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FURNIZUESI I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RRYMëS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apo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anglisht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"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poëer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en-US" sz="1000" b="0" i="0" u="sng" strike="noStrike" cap="none" normalizeH="0" baseline="0" dirty="0" smtClean="0">
                <a:ln>
                  <a:noFill/>
                </a:ln>
                <a:solidFill>
                  <a:srgbClr val="0000D5"/>
                </a:solidFill>
                <a:effectLst/>
                <a:latin typeface="Trebuchet MS" pitchFamily="34" charset="0"/>
                <a:cs typeface="Arial" pitchFamily="34" charset="0"/>
              </a:rPr>
              <a:t>supplies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"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*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Kjo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paisje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ka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telat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posaqëm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paisjet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hardverike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adekuate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gjenden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shtepizën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tuaj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pari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furnizim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mirë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energjisë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elektrike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mirë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do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ishtë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keni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UPS,ai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bën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stabilizimin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rrymës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ashtu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keni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ndërpreje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energjisë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elektrike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mundë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shpëtoj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ndalesa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direkte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mundë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bëhet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paisjeve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tua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*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Shumica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lidhjeve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sot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janë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lidhje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kyçe.Lidhje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kyçe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janë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krijuar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t'u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en-US" sz="1000" b="0" i="0" u="sng" strike="noStrike" cap="none" normalizeH="0" baseline="0" dirty="0" err="1" smtClean="0">
                <a:ln>
                  <a:noFill/>
                </a:ln>
                <a:solidFill>
                  <a:srgbClr val="0000D5"/>
                </a:solidFill>
                <a:effectLst/>
                <a:latin typeface="Trebuchet MS" pitchFamily="34" charset="0"/>
                <a:cs typeface="Arial" pitchFamily="34" charset="0"/>
              </a:rPr>
              <a:t>futur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vetëm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drejtim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Çdo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pjesë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lidhjes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ka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en-US" sz="1000" b="0" i="0" u="sng" strike="noStrike" cap="none" normalizeH="0" baseline="0" dirty="0" err="1" smtClean="0">
                <a:ln>
                  <a:noFill/>
                </a:ln>
                <a:solidFill>
                  <a:srgbClr val="0000D5"/>
                </a:solidFill>
                <a:effectLst/>
                <a:latin typeface="Trebuchet MS" pitchFamily="34" charset="0"/>
                <a:cs typeface="Arial" pitchFamily="34" charset="0"/>
              </a:rPr>
              <a:t>tel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ngjyrë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një</a:t>
            </a:r>
            <a:r>
              <a:rPr kumimoji="0" lang="en-US" sz="1000" b="0" i="0" u="sng" strike="noStrike" cap="none" normalizeH="0" baseline="0" dirty="0" err="1" smtClean="0">
                <a:ln>
                  <a:noFill/>
                </a:ln>
                <a:solidFill>
                  <a:srgbClr val="0000D5"/>
                </a:solidFill>
                <a:effectLst/>
                <a:latin typeface="Trebuchet MS" pitchFamily="34" charset="0"/>
                <a:cs typeface="Arial" pitchFamily="34" charset="0"/>
              </a:rPr>
              <a:t>tension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ndryshë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kalon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nëpër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,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siç.Lidhje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ndryshme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janë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përdorur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lidhur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komponentë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specifik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porte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ndryshme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motherboard.Më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vonë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do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jua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sqaroj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punën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ngjyrave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volltit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telat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funrnizuesit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rrymës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*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Pjesët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optike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siq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ështe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CD ROM,DVD ROM,BD ROM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etj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HARD DISQET(DISQET E NGURTA)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lidhen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quajtura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MOLEX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cilat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furnizojnë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ato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paisje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energji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elektrike.Këto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4 PINA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cilat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vendosen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vendin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adekuat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ne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paisje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keni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punë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ju.Një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shembull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këtyre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ështe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paraqitur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figurën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poshtme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*Po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ashtu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kemi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tjera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quhen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BERG.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Këto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bëjnë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lidhjen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FLOPY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DISKUT,keto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janë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vogle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se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aty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MOLEX.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shembull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këtyre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ështe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treguar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figurën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poshtme,ku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vendosur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këto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en-US" sz="1000" b="0" i="0" u="sng" strike="noStrike" cap="none" normalizeH="0" baseline="0" dirty="0" err="1" smtClean="0">
                <a:ln>
                  <a:noFill/>
                </a:ln>
                <a:solidFill>
                  <a:srgbClr val="0000D5"/>
                </a:solidFill>
                <a:effectLst/>
                <a:latin typeface="Trebuchet MS" pitchFamily="34" charset="0"/>
                <a:cs typeface="Arial" pitchFamily="34" charset="0"/>
              </a:rPr>
              <a:t>foto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 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shihni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dallimin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BERG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MOLEX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*Po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ashtu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kemi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rrymës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20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pina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ose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24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pina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cilat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përdorën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furnizuar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rrymë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pllaken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kompjuterit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Këto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përbëhen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rrreshta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njëri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rresht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mund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ketë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10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pina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ose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12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pina,dhe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tjetri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rresht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ashtu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10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pina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ose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12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pina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cila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duket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kështu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*KEMI 4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NJëSI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THEMELORE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ENERGJISë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ELEKTRIKE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Voltage (V)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Current (I)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Power (P)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Resistance (R)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*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cilat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mir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mos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jap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sqarime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sepse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duhet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hyrë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fizikë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kryesisht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ligjet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OM'S,por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ne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vazhdojmë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tek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aty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janë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themelore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nuk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ngarkoj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një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her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shumë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Procesorët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ditët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sotme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kërkojnë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furnizmin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5V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ose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3.3V.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ne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fokusohemi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tek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ajo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ju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përmenda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herët,pra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ngjyra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kabllove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flutres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vollti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tyre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Këta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tela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përbëhen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kryesisht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6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ngjyra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ndryshme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dhe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ato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janë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: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Verdha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: +12V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Kaltër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: -12V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Portokall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: +3.3V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Kuqe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: +5V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Bardhë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: -5V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Zezë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: 0V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Pra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tani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besojë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që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nuk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ka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asgje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për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mësuar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rreth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furnizuesit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rrymes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dha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furnizimit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me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rrym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tek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pasijet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hardëerike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Por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desha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të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shtoj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dicka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në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Trebuchet MS" pitchFamily="34" charset="0"/>
                <a:cs typeface="Arial" pitchFamily="34" charset="0"/>
              </a:rPr>
              <a:t> fund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BF8000"/>
                </a:solidFill>
                <a:effectLst/>
                <a:latin typeface="Trebuchet MS" pitchFamily="34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BF8000"/>
                </a:solidFill>
                <a:effectLst/>
                <a:latin typeface="Trebuchet MS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[​IMG]"/>
          <p:cNvSpPr>
            <a:spLocks noChangeAspect="1" noChangeArrowheads="1"/>
          </p:cNvSpPr>
          <p:nvPr/>
        </p:nvSpPr>
        <p:spPr bwMode="auto">
          <a:xfrm>
            <a:off x="155575" y="-28130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 descr="[​IMG]"/>
          <p:cNvSpPr>
            <a:spLocks noChangeAspect="1" noChangeArrowheads="1"/>
          </p:cNvSpPr>
          <p:nvPr/>
        </p:nvSpPr>
        <p:spPr bwMode="auto">
          <a:xfrm>
            <a:off x="155575" y="-1806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[​IMG]"/>
          <p:cNvSpPr>
            <a:spLocks noChangeAspect="1" noChangeArrowheads="1"/>
          </p:cNvSpPr>
          <p:nvPr/>
        </p:nvSpPr>
        <p:spPr bwMode="auto">
          <a:xfrm>
            <a:off x="155575" y="-8001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 advTm="2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sz="2400" dirty="0" smtClean="0"/>
              <a:t>                                          </a:t>
            </a:r>
            <a:br>
              <a:rPr lang="en-US" sz="2400" dirty="0" smtClean="0"/>
            </a:br>
            <a:r>
              <a:rPr lang="en-US" sz="2400" i="1" u="sng" dirty="0"/>
              <a:t> </a:t>
            </a:r>
            <a:r>
              <a:rPr lang="en-US" sz="2400" i="1" u="sng" dirty="0" smtClean="0"/>
              <a:t>                        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KUJDESS !!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Asnjëher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nuk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duhet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ta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hapni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ne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brendësi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furnizuesin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e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rrymës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000" i="1" dirty="0" err="1" smtClean="0">
                <a:solidFill>
                  <a:schemeClr val="tx1">
                    <a:lumMod val="95000"/>
                  </a:schemeClr>
                </a:solidFill>
              </a:rPr>
              <a:t>sepse</a:t>
            </a:r>
            <a:r>
              <a:rPr lang="en-US" sz="2000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</a:schemeClr>
                </a:solidFill>
              </a:rPr>
              <a:t>mund</a:t>
            </a:r>
            <a:r>
              <a:rPr lang="en-US" sz="2000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</a:schemeClr>
                </a:solidFill>
              </a:rPr>
              <a:t>të</a:t>
            </a:r>
            <a:r>
              <a:rPr lang="en-US" sz="2000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</a:schemeClr>
                </a:solidFill>
              </a:rPr>
              <a:t>jetë</a:t>
            </a:r>
            <a:r>
              <a:rPr lang="en-US" sz="2000" i="1" dirty="0" smtClean="0">
                <a:solidFill>
                  <a:schemeClr val="tx1">
                    <a:lumMod val="95000"/>
                  </a:schemeClr>
                </a:solidFill>
              </a:rPr>
              <a:t> e </a:t>
            </a:r>
            <a:r>
              <a:rPr lang="en-US" sz="2000" i="1" dirty="0" err="1" smtClean="0">
                <a:solidFill>
                  <a:schemeClr val="tx1">
                    <a:lumMod val="95000"/>
                  </a:schemeClr>
                </a:solidFill>
              </a:rPr>
              <a:t>rrezikëshme</a:t>
            </a:r>
            <a:r>
              <a:rPr lang="en-US" sz="2000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po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ashtu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mundeni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që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mos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ta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Montoni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ashtu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siç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ka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qenë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b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gjithashtu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mund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te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demtoni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(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djeg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)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edhe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shum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paisje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95000"/>
                  </a:schemeClr>
                </a:solidFill>
              </a:rPr>
              <a:t>tjera</a:t>
            </a:r>
            <a:r>
              <a:rPr lang="en-US" sz="2000" b="1" i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en-US" sz="20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2290" name="Picture 2" descr="C:\Users\IBM\Desktop\brendesia e furnizues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10000"/>
            <a:ext cx="44196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IBM\Desktop\Fantom12VPowerSup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419600" cy="2590800"/>
          </a:xfrm>
          <a:prstGeom prst="rect">
            <a:avLst/>
          </a:prstGeom>
          <a:noFill/>
        </p:spPr>
      </p:pic>
      <p:pic>
        <p:nvPicPr>
          <p:cNvPr id="13316" name="Picture 4" descr="C:\Users\IBM\Desktop\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032250" cy="2590799"/>
          </a:xfrm>
          <a:prstGeom prst="rect">
            <a:avLst/>
          </a:prstGeom>
          <a:noFill/>
        </p:spPr>
      </p:pic>
      <p:pic>
        <p:nvPicPr>
          <p:cNvPr id="13317" name="Picture 5" descr="C:\Users\IBM\Desktop\gxs_nvid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43401"/>
            <a:ext cx="4038600" cy="2057400"/>
          </a:xfrm>
          <a:prstGeom prst="rect">
            <a:avLst/>
          </a:prstGeom>
          <a:noFill/>
        </p:spPr>
      </p:pic>
      <p:pic>
        <p:nvPicPr>
          <p:cNvPr id="13318" name="Picture 6" descr="C:\Users\IBM\Desktop\Corsair-HX850-first-p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4114800" cy="2057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52400"/>
            <a:ext cx="8725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Disa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Foto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Power -supply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Google </a:t>
            </a:r>
          </a:p>
          <a:p>
            <a:r>
              <a:rPr lang="en-US" dirty="0" smtClean="0"/>
              <a:t>&gt; Wikipedia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Itshqip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981200"/>
            <a:ext cx="670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JU FALEMINDERIT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</a:rPr>
              <a:t/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en-US" sz="2000" i="1" dirty="0" smtClean="0">
                <a:solidFill>
                  <a:srgbClr val="002060"/>
                </a:solidFill>
              </a:rPr>
              <a:t/>
            </a:r>
            <a:br>
              <a:rPr lang="en-US" sz="2000" i="1" dirty="0" smtClean="0">
                <a:solidFill>
                  <a:srgbClr val="002060"/>
                </a:solidFill>
              </a:rPr>
            </a:br>
            <a:r>
              <a:rPr lang="en-US" sz="2000" i="1" dirty="0" smtClean="0">
                <a:solidFill>
                  <a:srgbClr val="002060"/>
                </a:solidFill>
              </a:rPr>
              <a:t/>
            </a:r>
            <a:br>
              <a:rPr lang="en-US" sz="2000" i="1" dirty="0" smtClean="0">
                <a:solidFill>
                  <a:srgbClr val="002060"/>
                </a:solidFill>
              </a:rPr>
            </a:br>
            <a:r>
              <a:rPr lang="en-US" sz="2000" i="1" dirty="0" err="1" smtClean="0">
                <a:solidFill>
                  <a:srgbClr val="002060"/>
                </a:solidFill>
              </a:rPr>
              <a:t>Hyrje</a:t>
            </a:r>
            <a:r>
              <a:rPr lang="en-US" sz="2000" i="1" dirty="0" smtClean="0">
                <a:solidFill>
                  <a:srgbClr val="002060"/>
                </a:solidFill>
              </a:rPr>
              <a:t/>
            </a:r>
            <a:br>
              <a:rPr lang="en-US" sz="2000" i="1" dirty="0" smtClean="0">
                <a:solidFill>
                  <a:srgbClr val="002060"/>
                </a:solidFill>
              </a:rPr>
            </a:br>
            <a:r>
              <a:rPr lang="en-US" sz="2000" i="1" dirty="0" smtClean="0">
                <a:solidFill>
                  <a:srgbClr val="002060"/>
                </a:solidFill>
              </a:rPr>
              <a:t/>
            </a:r>
            <a:br>
              <a:rPr lang="en-US" sz="2000" i="1" dirty="0" smtClean="0">
                <a:solidFill>
                  <a:srgbClr val="002060"/>
                </a:solidFill>
              </a:rPr>
            </a:br>
            <a:r>
              <a:rPr lang="en-US" sz="2000" b="1" i="1" dirty="0" err="1" smtClean="0">
                <a:solidFill>
                  <a:srgbClr val="002060"/>
                </a:solidFill>
              </a:rPr>
              <a:t>Të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gjitha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shtëpizat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funrizohet</a:t>
            </a:r>
            <a:r>
              <a:rPr lang="en-US" sz="2000" b="1" i="1" dirty="0" smtClean="0">
                <a:solidFill>
                  <a:srgbClr val="002060"/>
                </a:solidFill>
              </a:rPr>
              <a:t> me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rrymë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nga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ashtu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quajturi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/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FURNIZUESI </a:t>
            </a:r>
            <a:r>
              <a:rPr lang="en-US" sz="2000" b="1" i="1" dirty="0" smtClean="0">
                <a:solidFill>
                  <a:srgbClr val="002060"/>
                </a:solidFill>
              </a:rPr>
              <a:t>I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RRYMëS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apo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në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anglisht</a:t>
            </a:r>
            <a:r>
              <a:rPr lang="en-US" sz="2000" b="1" i="1" dirty="0" smtClean="0">
                <a:solidFill>
                  <a:srgbClr val="002060"/>
                </a:solidFill>
              </a:rPr>
              <a:t> "power supplies"</a:t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/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/>
            </a:r>
            <a:br>
              <a:rPr lang="en-US" sz="2000" b="1" i="1" dirty="0" smtClean="0">
                <a:solidFill>
                  <a:srgbClr val="002060"/>
                </a:solidFill>
              </a:rPr>
            </a:br>
            <a:r>
              <a:rPr lang="en-US" sz="2000" b="1" i="1" dirty="0" smtClean="0">
                <a:solidFill>
                  <a:srgbClr val="002060"/>
                </a:solidFill>
              </a:rPr>
              <a:t>*</a:t>
            </a:r>
            <a:r>
              <a:rPr lang="en-US" sz="2000" b="1" i="1" dirty="0" err="1" smtClean="0">
                <a:solidFill>
                  <a:srgbClr val="002060"/>
                </a:solidFill>
              </a:rPr>
              <a:t>Kjo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paisje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</a:t>
            </a:r>
            <a:r>
              <a:rPr lang="en-US" sz="2000" b="1" i="1" dirty="0" smtClean="0">
                <a:solidFill>
                  <a:srgbClr val="002060"/>
                </a:solidFill>
              </a:rPr>
              <a:t> ka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telat</a:t>
            </a:r>
            <a:r>
              <a:rPr lang="en-US" sz="2000" b="1" i="1" dirty="0" smtClean="0">
                <a:solidFill>
                  <a:srgbClr val="002060"/>
                </a:solidFill>
              </a:rPr>
              <a:t> e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posaqëm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për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paisjet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hardverike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adekuate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që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gjenden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në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shtepizën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tuaj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IBM\Desktop\75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505200"/>
            <a:ext cx="4333875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5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i="1" dirty="0" err="1" smtClean="0">
                <a:solidFill>
                  <a:srgbClr val="002060"/>
                </a:solidFill>
              </a:rPr>
              <a:t>Së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pari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për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nje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furnizim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më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mirë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energjisë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elektrike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mirë</a:t>
            </a:r>
            <a:r>
              <a:rPr lang="en-US" b="1" i="1" dirty="0" smtClean="0">
                <a:solidFill>
                  <a:srgbClr val="002060"/>
                </a:solidFill>
              </a:rPr>
              <a:t> do </a:t>
            </a:r>
            <a:r>
              <a:rPr lang="en-US" b="1" i="1" dirty="0" err="1" smtClean="0">
                <a:solidFill>
                  <a:srgbClr val="002060"/>
                </a:solidFill>
              </a:rPr>
              <a:t>ishtë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keni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një</a:t>
            </a:r>
            <a:r>
              <a:rPr lang="en-US" b="1" i="1" dirty="0" smtClean="0">
                <a:solidFill>
                  <a:srgbClr val="002060"/>
                </a:solidFill>
              </a:rPr>
              <a:t> UPS,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err="1" smtClean="0">
                <a:solidFill>
                  <a:srgbClr val="002060"/>
                </a:solidFill>
              </a:rPr>
              <a:t>ai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bën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stabilizimin</a:t>
            </a:r>
            <a:r>
              <a:rPr lang="en-US" b="1" i="1" dirty="0" smtClean="0">
                <a:solidFill>
                  <a:srgbClr val="002060"/>
                </a:solidFill>
              </a:rPr>
              <a:t> e </a:t>
            </a:r>
            <a:r>
              <a:rPr lang="en-US" b="1" i="1" dirty="0" err="1" smtClean="0">
                <a:solidFill>
                  <a:srgbClr val="002060"/>
                </a:solidFill>
              </a:rPr>
              <a:t>rrymës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dhe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ashtu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kur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keni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ndërpreje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energjisë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elektrike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mundë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ju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b="1" i="1" dirty="0" err="1" smtClean="0">
                <a:solidFill>
                  <a:srgbClr val="002060"/>
                </a:solidFill>
              </a:rPr>
              <a:t>shpëtoj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nga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ndalesa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direkte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që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mundë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ju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bëhet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paisjeve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tua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IBM\Desktop\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81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14400"/>
            <a:ext cx="8458200" cy="238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*</a:t>
            </a:r>
            <a:r>
              <a:rPr lang="en-US" b="1" dirty="0" err="1" smtClean="0"/>
              <a:t>Shumica</a:t>
            </a:r>
            <a:r>
              <a:rPr lang="en-US" b="1" dirty="0" smtClean="0"/>
              <a:t> e </a:t>
            </a:r>
            <a:r>
              <a:rPr lang="en-US" b="1" dirty="0" err="1" smtClean="0"/>
              <a:t>lidhjeve</a:t>
            </a:r>
            <a:r>
              <a:rPr lang="en-US" b="1" dirty="0" smtClean="0"/>
              <a:t> sot </a:t>
            </a:r>
            <a:r>
              <a:rPr lang="en-US" b="1" dirty="0" err="1" smtClean="0"/>
              <a:t>janë</a:t>
            </a:r>
            <a:r>
              <a:rPr lang="en-US" b="1" dirty="0" smtClean="0"/>
              <a:t> </a:t>
            </a:r>
            <a:r>
              <a:rPr lang="en-US" b="1" dirty="0" err="1" smtClean="0"/>
              <a:t>lidhje</a:t>
            </a:r>
            <a:r>
              <a:rPr lang="en-US" b="1" dirty="0" smtClean="0"/>
              <a:t> me </a:t>
            </a:r>
            <a:r>
              <a:rPr lang="en-US" b="1" dirty="0" err="1" smtClean="0"/>
              <a:t>kyçe.Lidhje</a:t>
            </a:r>
            <a:r>
              <a:rPr lang="en-US" b="1" dirty="0" smtClean="0"/>
              <a:t> me </a:t>
            </a:r>
            <a:r>
              <a:rPr lang="en-US" b="1" dirty="0" err="1" smtClean="0"/>
              <a:t>kyçe</a:t>
            </a:r>
            <a:r>
              <a:rPr lang="en-US" b="1" dirty="0" smtClean="0"/>
              <a:t> </a:t>
            </a:r>
            <a:r>
              <a:rPr lang="en-US" b="1" dirty="0" err="1" smtClean="0"/>
              <a:t>janë</a:t>
            </a:r>
            <a:r>
              <a:rPr lang="en-US" b="1" dirty="0" smtClean="0"/>
              <a:t> </a:t>
            </a:r>
            <a:r>
              <a:rPr lang="en-US" b="1" dirty="0" err="1" smtClean="0"/>
              <a:t>bëre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t'u</a:t>
            </a:r>
            <a:r>
              <a:rPr lang="en-US" b="1" dirty="0" smtClean="0"/>
              <a:t> </a:t>
            </a:r>
            <a:r>
              <a:rPr lang="en-US" b="1" dirty="0" err="1" smtClean="0"/>
              <a:t>futur</a:t>
            </a:r>
            <a:r>
              <a:rPr lang="en-US" b="1" dirty="0" smtClean="0"/>
              <a:t> </a:t>
            </a:r>
            <a:r>
              <a:rPr lang="en-US" b="1" dirty="0" err="1" smtClean="0"/>
              <a:t>vetëm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 smtClean="0"/>
              <a:t>drejtim</a:t>
            </a:r>
            <a:r>
              <a:rPr lang="en-US" b="1" dirty="0" smtClean="0"/>
              <a:t>. </a:t>
            </a:r>
          </a:p>
          <a:p>
            <a:endParaRPr lang="en-US" b="1" dirty="0" smtClean="0"/>
          </a:p>
          <a:p>
            <a:r>
              <a:rPr lang="en-US" b="1" dirty="0" err="1" smtClean="0"/>
              <a:t>Çdo</a:t>
            </a:r>
            <a:r>
              <a:rPr lang="en-US" b="1" dirty="0" smtClean="0"/>
              <a:t> </a:t>
            </a:r>
            <a:r>
              <a:rPr lang="en-US" b="1" dirty="0" err="1" smtClean="0"/>
              <a:t>pjesë</a:t>
            </a:r>
            <a:r>
              <a:rPr lang="en-US" b="1" dirty="0" smtClean="0"/>
              <a:t> e </a:t>
            </a:r>
            <a:r>
              <a:rPr lang="en-US" b="1" dirty="0" err="1" smtClean="0"/>
              <a:t>lidhjes</a:t>
            </a:r>
            <a:r>
              <a:rPr lang="en-US" b="1" dirty="0" smtClean="0"/>
              <a:t> ka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 smtClean="0"/>
              <a:t>tel</a:t>
            </a:r>
            <a:r>
              <a:rPr lang="en-US" b="1" dirty="0" smtClean="0"/>
              <a:t> me </a:t>
            </a:r>
            <a:r>
              <a:rPr lang="en-US" b="1" dirty="0" err="1" smtClean="0"/>
              <a:t>ngjyrë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me </a:t>
            </a:r>
            <a:r>
              <a:rPr lang="en-US" b="1" dirty="0" err="1" smtClean="0"/>
              <a:t>një</a:t>
            </a:r>
            <a:r>
              <a:rPr lang="en-US" b="1" dirty="0" smtClean="0"/>
              <a:t> tension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ndryshë</a:t>
            </a:r>
            <a:r>
              <a:rPr lang="en-US" b="1" dirty="0" smtClean="0"/>
              <a:t> </a:t>
            </a:r>
            <a:r>
              <a:rPr lang="en-US" b="1" dirty="0" err="1" smtClean="0"/>
              <a:t>që</a:t>
            </a:r>
            <a:r>
              <a:rPr lang="en-US" b="1" dirty="0" smtClean="0"/>
              <a:t> </a:t>
            </a:r>
            <a:r>
              <a:rPr lang="en-US" b="1" dirty="0" err="1" smtClean="0"/>
              <a:t>kalon</a:t>
            </a:r>
            <a:r>
              <a:rPr lang="en-US" b="1" dirty="0" smtClean="0"/>
              <a:t> </a:t>
            </a:r>
            <a:r>
              <a:rPr lang="en-US" b="1" dirty="0" err="1" smtClean="0"/>
              <a:t>nëpër</a:t>
            </a:r>
            <a:r>
              <a:rPr lang="en-US" b="1" dirty="0" smtClean="0"/>
              <a:t> </a:t>
            </a:r>
            <a:r>
              <a:rPr lang="en-US" b="1" dirty="0" err="1" smtClean="0"/>
              <a:t>atë</a:t>
            </a:r>
            <a:r>
              <a:rPr lang="en-US" b="1" dirty="0" smtClean="0"/>
              <a:t>.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Lidhje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ndryshme</a:t>
            </a:r>
            <a:r>
              <a:rPr lang="en-US" b="1" dirty="0" smtClean="0"/>
              <a:t> </a:t>
            </a:r>
            <a:r>
              <a:rPr lang="en-US" b="1" dirty="0" err="1" smtClean="0"/>
              <a:t>janë</a:t>
            </a:r>
            <a:r>
              <a:rPr lang="en-US" b="1" dirty="0" smtClean="0"/>
              <a:t> </a:t>
            </a:r>
            <a:r>
              <a:rPr lang="en-US" b="1" dirty="0" err="1" smtClean="0"/>
              <a:t>përdorur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lidhur</a:t>
            </a:r>
            <a:r>
              <a:rPr lang="en-US" b="1" dirty="0" smtClean="0"/>
              <a:t> </a:t>
            </a:r>
            <a:r>
              <a:rPr lang="en-US" b="1" dirty="0" err="1" smtClean="0"/>
              <a:t>komponentë</a:t>
            </a:r>
            <a:r>
              <a:rPr lang="en-US" b="1" dirty="0" smtClean="0"/>
              <a:t> </a:t>
            </a:r>
            <a:r>
              <a:rPr lang="en-US" b="1" dirty="0" err="1" smtClean="0"/>
              <a:t>specifik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porte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ndryshme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motherboard.</a:t>
            </a:r>
            <a:endParaRPr lang="en-US" b="1" dirty="0"/>
          </a:p>
        </p:txBody>
      </p:sp>
      <p:pic>
        <p:nvPicPr>
          <p:cNvPr id="6147" name="Picture 3" descr="C:\Users\IBM\Desktop\s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733800"/>
            <a:ext cx="44577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*</a:t>
            </a:r>
            <a:r>
              <a:rPr lang="en-US" b="1" dirty="0" err="1" smtClean="0">
                <a:solidFill>
                  <a:srgbClr val="0070C0"/>
                </a:solidFill>
              </a:rPr>
              <a:t>Pjesët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optike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siq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ështe</a:t>
            </a:r>
            <a:r>
              <a:rPr lang="en-US" b="1" dirty="0" smtClean="0">
                <a:solidFill>
                  <a:srgbClr val="0070C0"/>
                </a:solidFill>
              </a:rPr>
              <a:t> CD ROM,DVD </a:t>
            </a:r>
            <a:r>
              <a:rPr lang="en-US" b="1" dirty="0" smtClean="0">
                <a:solidFill>
                  <a:srgbClr val="0070C0"/>
                </a:solidFill>
              </a:rPr>
              <a:t>ROM,BD ROM </a:t>
            </a:r>
            <a:r>
              <a:rPr lang="en-US" b="1" dirty="0" err="1" smtClean="0">
                <a:solidFill>
                  <a:srgbClr val="0070C0"/>
                </a:solidFill>
              </a:rPr>
              <a:t>etj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dhe</a:t>
            </a:r>
            <a:r>
              <a:rPr lang="en-US" b="1" dirty="0" smtClean="0">
                <a:solidFill>
                  <a:srgbClr val="0070C0"/>
                </a:solidFill>
              </a:rPr>
              <a:t> HARD DISQET(DISQET E NGURTA) </a:t>
            </a:r>
            <a:r>
              <a:rPr lang="en-US" b="1" dirty="0" err="1" smtClean="0">
                <a:solidFill>
                  <a:srgbClr val="0070C0"/>
                </a:solidFill>
              </a:rPr>
              <a:t>lidhen</a:t>
            </a:r>
            <a:r>
              <a:rPr lang="en-US" b="1" dirty="0" smtClean="0">
                <a:solidFill>
                  <a:srgbClr val="0070C0"/>
                </a:solidFill>
              </a:rPr>
              <a:t> me </a:t>
            </a:r>
            <a:r>
              <a:rPr lang="en-US" b="1" dirty="0" err="1" smtClean="0">
                <a:solidFill>
                  <a:srgbClr val="0070C0"/>
                </a:solidFill>
              </a:rPr>
              <a:t>kabllo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quajtura</a:t>
            </a:r>
            <a:r>
              <a:rPr lang="en-US" b="1" dirty="0" smtClean="0">
                <a:solidFill>
                  <a:srgbClr val="0070C0"/>
                </a:solidFill>
              </a:rPr>
              <a:t> MOLEX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të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cilat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furnizojnë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ato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paisje</a:t>
            </a:r>
            <a:r>
              <a:rPr lang="en-US" b="1" dirty="0" smtClean="0">
                <a:solidFill>
                  <a:srgbClr val="0070C0"/>
                </a:solidFill>
              </a:rPr>
              <a:t> me </a:t>
            </a:r>
            <a:r>
              <a:rPr lang="en-US" b="1" dirty="0" err="1" smtClean="0">
                <a:solidFill>
                  <a:srgbClr val="0070C0"/>
                </a:solidFill>
              </a:rPr>
              <a:t>energji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elektrike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Këto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kabllo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kanë</a:t>
            </a:r>
            <a:r>
              <a:rPr lang="en-US" b="1" dirty="0" smtClean="0">
                <a:solidFill>
                  <a:srgbClr val="0070C0"/>
                </a:solidFill>
              </a:rPr>
              <a:t> 4 PINA </a:t>
            </a:r>
            <a:r>
              <a:rPr lang="en-US" b="1" dirty="0" err="1" smtClean="0">
                <a:solidFill>
                  <a:srgbClr val="0070C0"/>
                </a:solidFill>
              </a:rPr>
              <a:t>të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cilat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vendosen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vendin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adekuat</a:t>
            </a:r>
            <a:r>
              <a:rPr lang="en-US" b="1" dirty="0" smtClean="0">
                <a:solidFill>
                  <a:srgbClr val="0070C0"/>
                </a:solidFill>
              </a:rPr>
              <a:t> ne </a:t>
            </a:r>
            <a:r>
              <a:rPr lang="en-US" b="1" dirty="0" err="1" smtClean="0">
                <a:solidFill>
                  <a:srgbClr val="0070C0"/>
                </a:solidFill>
              </a:rPr>
              <a:t>atë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paisje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që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keni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punë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ju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err="1" smtClean="0">
                <a:solidFill>
                  <a:srgbClr val="0070C0"/>
                </a:solidFill>
              </a:rPr>
              <a:t>Një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shembull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këtyre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kabllove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ështe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paraqitur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në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figurën</a:t>
            </a:r>
            <a:r>
              <a:rPr lang="en-US" b="1" dirty="0" smtClean="0">
                <a:solidFill>
                  <a:srgbClr val="0070C0"/>
                </a:solidFill>
              </a:rPr>
              <a:t> e </a:t>
            </a:r>
            <a:r>
              <a:rPr lang="en-US" b="1" dirty="0" err="1" smtClean="0">
                <a:solidFill>
                  <a:srgbClr val="0070C0"/>
                </a:solidFill>
              </a:rPr>
              <a:t>më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poshtme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IBM\Desktop\m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114800"/>
            <a:ext cx="4191000" cy="2235200"/>
          </a:xfrm>
          <a:prstGeom prst="rect">
            <a:avLst/>
          </a:prstGeom>
          <a:noFill/>
        </p:spPr>
      </p:pic>
      <p:pic>
        <p:nvPicPr>
          <p:cNvPr id="7171" name="Picture 3" descr="C:\Users\IBM\Desktop\mol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3886200" cy="22367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33400"/>
            <a:ext cx="647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*Po </a:t>
            </a:r>
            <a:r>
              <a:rPr lang="en-US" b="1" i="1" dirty="0" err="1" smtClean="0">
                <a:solidFill>
                  <a:srgbClr val="002060"/>
                </a:solidFill>
              </a:rPr>
              <a:t>ashtu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kemi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edhe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kabllot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tjera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që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quhen</a:t>
            </a:r>
            <a:r>
              <a:rPr lang="en-US" b="1" i="1" dirty="0" smtClean="0">
                <a:solidFill>
                  <a:srgbClr val="002060"/>
                </a:solidFill>
              </a:rPr>
              <a:t> BERG.</a:t>
            </a:r>
          </a:p>
          <a:p>
            <a:r>
              <a:rPr lang="en-US" b="1" i="1" dirty="0" err="1" smtClean="0">
                <a:solidFill>
                  <a:srgbClr val="002060"/>
                </a:solidFill>
              </a:rPr>
              <a:t>Këto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kabllo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bëjnë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lidhjen</a:t>
            </a:r>
            <a:r>
              <a:rPr lang="en-US" b="1" i="1" dirty="0" smtClean="0">
                <a:solidFill>
                  <a:srgbClr val="002060"/>
                </a:solidFill>
              </a:rPr>
              <a:t> e FLOPY </a:t>
            </a:r>
            <a:r>
              <a:rPr lang="en-US" b="1" i="1" dirty="0" err="1" smtClean="0">
                <a:solidFill>
                  <a:srgbClr val="002060"/>
                </a:solidFill>
              </a:rPr>
              <a:t>DISKUT,keto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kabllo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janë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më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vogle</a:t>
            </a:r>
            <a:r>
              <a:rPr lang="en-US" b="1" i="1" dirty="0" smtClean="0">
                <a:solidFill>
                  <a:srgbClr val="002060"/>
                </a:solidFill>
              </a:rPr>
              <a:t> se </a:t>
            </a:r>
            <a:r>
              <a:rPr lang="en-US" b="1" i="1" dirty="0" err="1" smtClean="0">
                <a:solidFill>
                  <a:srgbClr val="002060"/>
                </a:solidFill>
              </a:rPr>
              <a:t>aty</a:t>
            </a:r>
            <a:r>
              <a:rPr lang="en-US" b="1" i="1" dirty="0" smtClean="0">
                <a:solidFill>
                  <a:srgbClr val="002060"/>
                </a:solidFill>
              </a:rPr>
              <a:t> MOLEX.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err="1" smtClean="0">
                <a:solidFill>
                  <a:srgbClr val="002060"/>
                </a:solidFill>
              </a:rPr>
              <a:t>Një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shembull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këtyre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kabllove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ështe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treguar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figurën</a:t>
            </a:r>
            <a:r>
              <a:rPr lang="en-US" b="1" i="1" dirty="0" smtClean="0">
                <a:solidFill>
                  <a:srgbClr val="002060"/>
                </a:solidFill>
              </a:rPr>
              <a:t> e </a:t>
            </a:r>
            <a:r>
              <a:rPr lang="en-US" b="1" i="1" dirty="0" err="1" smtClean="0">
                <a:solidFill>
                  <a:srgbClr val="002060"/>
                </a:solidFill>
              </a:rPr>
              <a:t>më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poshtme,ku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kemi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vendosur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këto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foto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që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shihet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dallimi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mes</a:t>
            </a:r>
            <a:r>
              <a:rPr lang="en-US" b="1" i="1" dirty="0" smtClean="0">
                <a:solidFill>
                  <a:srgbClr val="002060"/>
                </a:solidFill>
              </a:rPr>
              <a:t> BERG </a:t>
            </a:r>
            <a:r>
              <a:rPr lang="en-US" b="1" i="1" dirty="0" err="1" smtClean="0">
                <a:solidFill>
                  <a:srgbClr val="002060"/>
                </a:solidFill>
              </a:rPr>
              <a:t>dhe</a:t>
            </a:r>
            <a:r>
              <a:rPr lang="en-US" b="1" i="1" dirty="0" smtClean="0">
                <a:solidFill>
                  <a:srgbClr val="002060"/>
                </a:solidFill>
              </a:rPr>
              <a:t> MOLEX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IBM\Desktop\b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495800"/>
            <a:ext cx="4267200" cy="2057400"/>
          </a:xfrm>
          <a:prstGeom prst="rect">
            <a:avLst/>
          </a:prstGeom>
          <a:noFill/>
        </p:spPr>
      </p:pic>
      <p:pic>
        <p:nvPicPr>
          <p:cNvPr id="8196" name="Picture 4" descr="C:\Users\IBM\Desktop\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3810000" cy="2057400"/>
          </a:xfrm>
          <a:prstGeom prst="rect">
            <a:avLst/>
          </a:prstGeom>
          <a:noFill/>
        </p:spPr>
      </p:pic>
      <p:pic>
        <p:nvPicPr>
          <p:cNvPr id="8197" name="Picture 5" descr="C:\Users\IBM\Desktop\ss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438400"/>
            <a:ext cx="3924300" cy="1857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09601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002060"/>
                </a:solidFill>
              </a:rPr>
              <a:t>Procesorët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ditët</a:t>
            </a:r>
            <a:r>
              <a:rPr lang="en-US" b="1" i="1" dirty="0" smtClean="0">
                <a:solidFill>
                  <a:srgbClr val="002060"/>
                </a:solidFill>
              </a:rPr>
              <a:t> e </a:t>
            </a:r>
            <a:r>
              <a:rPr lang="en-US" b="1" i="1" dirty="0" err="1" smtClean="0">
                <a:solidFill>
                  <a:srgbClr val="002060"/>
                </a:solidFill>
              </a:rPr>
              <a:t>sotme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kërkojnë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furnizmin</a:t>
            </a:r>
            <a:r>
              <a:rPr lang="en-US" b="1" i="1" dirty="0" smtClean="0">
                <a:solidFill>
                  <a:srgbClr val="002060"/>
                </a:solidFill>
              </a:rPr>
              <a:t> me 5V </a:t>
            </a:r>
            <a:r>
              <a:rPr lang="en-US" b="1" i="1" dirty="0" err="1" smtClean="0">
                <a:solidFill>
                  <a:srgbClr val="002060"/>
                </a:solidFill>
              </a:rPr>
              <a:t>ose</a:t>
            </a:r>
            <a:r>
              <a:rPr lang="en-US" b="1" i="1" dirty="0" smtClean="0">
                <a:solidFill>
                  <a:srgbClr val="002060"/>
                </a:solidFill>
              </a:rPr>
              <a:t> 3.3V.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err="1" smtClean="0">
                <a:solidFill>
                  <a:srgbClr val="002060"/>
                </a:solidFill>
              </a:rPr>
              <a:t>Por</a:t>
            </a:r>
            <a:r>
              <a:rPr lang="en-US" b="1" i="1" dirty="0" smtClean="0">
                <a:solidFill>
                  <a:srgbClr val="002060"/>
                </a:solidFill>
              </a:rPr>
              <a:t> ne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fokusohemi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tek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ajo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që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u </a:t>
            </a:r>
            <a:r>
              <a:rPr lang="en-US" b="1" i="1" dirty="0" err="1" smtClean="0">
                <a:solidFill>
                  <a:srgbClr val="002060"/>
                </a:solidFill>
              </a:rPr>
              <a:t>përmend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me </a:t>
            </a:r>
            <a:r>
              <a:rPr lang="en-US" b="1" i="1" dirty="0" err="1" smtClean="0">
                <a:solidFill>
                  <a:srgbClr val="002060"/>
                </a:solidFill>
              </a:rPr>
              <a:t>lartë</a:t>
            </a:r>
            <a:r>
              <a:rPr lang="en-US" b="1" i="1" dirty="0" smtClean="0">
                <a:solidFill>
                  <a:srgbClr val="002060"/>
                </a:solidFill>
              </a:rPr>
              <a:t>,</a:t>
            </a:r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err="1" smtClean="0">
                <a:solidFill>
                  <a:srgbClr val="002060"/>
                </a:solidFill>
              </a:rPr>
              <a:t>pra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ket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ngjyra</a:t>
            </a:r>
            <a:r>
              <a:rPr lang="en-US" b="1" i="1" dirty="0" smtClean="0">
                <a:solidFill>
                  <a:srgbClr val="002060"/>
                </a:solidFill>
              </a:rPr>
              <a:t> e </a:t>
            </a:r>
            <a:r>
              <a:rPr lang="en-US" b="1" i="1" dirty="0" err="1" smtClean="0">
                <a:solidFill>
                  <a:srgbClr val="002060"/>
                </a:solidFill>
              </a:rPr>
              <a:t>kabllove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flutres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dhe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vollti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i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tyre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endParaRPr lang="en-US" b="1" i="1" dirty="0" smtClean="0">
              <a:solidFill>
                <a:srgbClr val="002060"/>
              </a:solidFill>
            </a:endParaRPr>
          </a:p>
          <a:p>
            <a:r>
              <a:rPr lang="en-US" b="1" i="1" dirty="0" err="1" smtClean="0">
                <a:solidFill>
                  <a:srgbClr val="002060"/>
                </a:solidFill>
              </a:rPr>
              <a:t>Këta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tela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përbëhen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kryesisht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nga</a:t>
            </a:r>
            <a:r>
              <a:rPr lang="en-US" b="1" i="1" dirty="0" smtClean="0">
                <a:solidFill>
                  <a:srgbClr val="002060"/>
                </a:solidFill>
              </a:rPr>
              <a:t> 6 </a:t>
            </a:r>
            <a:r>
              <a:rPr lang="en-US" b="1" i="1" dirty="0" err="1" smtClean="0">
                <a:solidFill>
                  <a:srgbClr val="002060"/>
                </a:solidFill>
              </a:rPr>
              <a:t>ngjyra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të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ndryshme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dhe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ato</a:t>
            </a:r>
            <a:r>
              <a:rPr lang="en-US" b="1" i="1" dirty="0" smtClean="0">
                <a:solidFill>
                  <a:srgbClr val="002060"/>
                </a:solidFill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</a:rPr>
              <a:t>janë</a:t>
            </a:r>
            <a:r>
              <a:rPr lang="en-US" b="1" i="1" dirty="0" smtClean="0">
                <a:solidFill>
                  <a:srgbClr val="002060"/>
                </a:solidFill>
              </a:rPr>
              <a:t>:</a:t>
            </a:r>
          </a:p>
          <a:p>
            <a:endParaRPr lang="en-US" dirty="0" smtClean="0"/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err="1" smtClean="0">
                <a:solidFill>
                  <a:srgbClr val="FFFF00"/>
                </a:solidFill>
              </a:rPr>
              <a:t>Verdha</a:t>
            </a:r>
            <a:r>
              <a:rPr lang="en-US" b="1" dirty="0" smtClean="0"/>
              <a:t> : +12V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err="1" smtClean="0">
                <a:solidFill>
                  <a:srgbClr val="0070C0"/>
                </a:solidFill>
              </a:rPr>
              <a:t>Kaltër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/>
              <a:t>: -12V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rgbClr val="FFC000"/>
                </a:solidFill>
              </a:rPr>
              <a:t>Portokall</a:t>
            </a:r>
            <a:r>
              <a:rPr lang="en-US" b="1" dirty="0" smtClean="0"/>
              <a:t> : +3.3V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Kuqe</a:t>
            </a:r>
            <a:r>
              <a:rPr lang="en-US" b="1" dirty="0" smtClean="0"/>
              <a:t> : +5V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err="1" smtClean="0"/>
              <a:t>Bardhë</a:t>
            </a:r>
            <a:r>
              <a:rPr lang="en-US" b="1" dirty="0" smtClean="0"/>
              <a:t> : -5V</a:t>
            </a:r>
          </a:p>
          <a:p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Zezë</a:t>
            </a:r>
            <a:r>
              <a:rPr lang="en-US" b="1" dirty="0" smtClean="0"/>
              <a:t> : 0V</a:t>
            </a:r>
            <a:endParaRPr lang="en-US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I</a:t>
            </a:r>
          </a:p>
        </p:txBody>
      </p:sp>
      <p:pic>
        <p:nvPicPr>
          <p:cNvPr id="10242" name="Picture 2" descr="C:\Users\IBM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0"/>
            <a:ext cx="3962400" cy="3048000"/>
          </a:xfrm>
          <a:prstGeom prst="rect">
            <a:avLst/>
          </a:prstGeom>
          <a:noFill/>
        </p:spPr>
      </p:pic>
      <p:pic>
        <p:nvPicPr>
          <p:cNvPr id="10243" name="Picture 3" descr="C:\Users\IBM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"/>
            <a:ext cx="4205288" cy="3048000"/>
          </a:xfrm>
          <a:prstGeom prst="rect">
            <a:avLst/>
          </a:prstGeom>
          <a:noFill/>
        </p:spPr>
      </p:pic>
      <p:pic>
        <p:nvPicPr>
          <p:cNvPr id="10244" name="Picture 4" descr="C:\Users\IBM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3505200"/>
            <a:ext cx="4038600" cy="3048000"/>
          </a:xfrm>
          <a:prstGeom prst="rect">
            <a:avLst/>
          </a:prstGeom>
          <a:noFill/>
        </p:spPr>
      </p:pic>
      <p:pic>
        <p:nvPicPr>
          <p:cNvPr id="10245" name="Picture 5" descr="C:\Users\IBM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5200"/>
            <a:ext cx="4114799" cy="304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1524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15240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50520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3505200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BM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3886200" cy="2971800"/>
          </a:xfrm>
          <a:prstGeom prst="rect">
            <a:avLst/>
          </a:prstGeom>
          <a:noFill/>
        </p:spPr>
      </p:pic>
      <p:pic>
        <p:nvPicPr>
          <p:cNvPr id="11267" name="Picture 3" descr="C:\Users\IBM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"/>
            <a:ext cx="4648200" cy="2971800"/>
          </a:xfrm>
          <a:prstGeom prst="rect">
            <a:avLst/>
          </a:prstGeom>
          <a:noFill/>
        </p:spPr>
      </p:pic>
      <p:pic>
        <p:nvPicPr>
          <p:cNvPr id="11268" name="Picture 4" descr="C:\Users\IBM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505201"/>
            <a:ext cx="3962400" cy="3124200"/>
          </a:xfrm>
          <a:prstGeom prst="rect">
            <a:avLst/>
          </a:prstGeom>
          <a:noFill/>
        </p:spPr>
      </p:pic>
      <p:pic>
        <p:nvPicPr>
          <p:cNvPr id="11269" name="Picture 5" descr="C:\Users\IBM\Desktop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05200"/>
            <a:ext cx="4648200" cy="31623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1524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5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524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6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052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7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3505200"/>
            <a:ext cx="55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8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</TotalTime>
  <Words>339</Words>
  <Application>Microsoft Office PowerPoint</Application>
  <PresentationFormat>On-screen Show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Shmu-2  Vushtrri punim seminarik  </vt:lpstr>
      <vt:lpstr>   Hyrje  Të gjitha shtëpizat funrizohet me rrymë nga i ashtu quajturi  FURNIZUESI I RRYMëS apo në anglisht "power supplies"   *Kjo paisje i ka telat e posaqëm për paisjet hardverike adekuate që gjenden në shtepizën tuaj.</vt:lpstr>
      <vt:lpstr>Slide 3</vt:lpstr>
      <vt:lpstr>Slide 4</vt:lpstr>
      <vt:lpstr>Slide 5</vt:lpstr>
      <vt:lpstr>Slide 6</vt:lpstr>
      <vt:lpstr>Slide 7</vt:lpstr>
      <vt:lpstr>I</vt:lpstr>
      <vt:lpstr>Slide 9</vt:lpstr>
      <vt:lpstr>                                                                          KUJDESS !!    Asnjëher nuk duhet ta hapni ne brendësi furnizuesin e rrymës, sepse mund të jetë e rrezikëshme po ashtu mundeni që mos ta Montoni ashtu siç ka qenë  gjithashtu mund te demtoni ( djeg )edhe shum paisje tjera.</vt:lpstr>
      <vt:lpstr>Slide 11</vt:lpstr>
      <vt:lpstr>Literatura   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IBM</dc:creator>
  <cp:lastModifiedBy>IBM</cp:lastModifiedBy>
  <cp:revision>20</cp:revision>
  <dcterms:created xsi:type="dcterms:W3CDTF">2014-11-12T14:30:32Z</dcterms:created>
  <dcterms:modified xsi:type="dcterms:W3CDTF">2014-11-12T20:06:39Z</dcterms:modified>
</cp:coreProperties>
</file>