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D296B-1919-41DA-AF64-CF7C74192E34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31FF-07FA-4F4D-AC6F-29D896296E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mages.com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</p:spPr>
        <p:txBody>
          <a:bodyPr/>
          <a:lstStyle/>
          <a:p>
            <a:r>
              <a:rPr lang="en-US" dirty="0" smtClean="0"/>
              <a:t>SH.M.U.2-Vushtrri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95232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seminarik</a:t>
            </a:r>
            <a:endParaRPr lang="en-US" dirty="0" smtClean="0"/>
          </a:p>
          <a:p>
            <a:r>
              <a:rPr lang="en-US" dirty="0" err="1" smtClean="0"/>
              <a:t>Lenda:Informatike</a:t>
            </a:r>
            <a:endParaRPr lang="en-US" dirty="0" smtClean="0"/>
          </a:p>
          <a:p>
            <a:r>
              <a:rPr lang="en-US" dirty="0" err="1" smtClean="0"/>
              <a:t>Tema:Hardweri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Klasa</a:t>
            </a:r>
            <a:r>
              <a:rPr lang="en-US" dirty="0" smtClean="0"/>
              <a:t>: IX/8</a:t>
            </a:r>
          </a:p>
          <a:p>
            <a:r>
              <a:rPr lang="en-US" dirty="0" err="1" smtClean="0"/>
              <a:t>Punoi:Diellza</a:t>
            </a:r>
            <a:r>
              <a:rPr lang="en-US" dirty="0" smtClean="0"/>
              <a:t> </a:t>
            </a:r>
            <a:r>
              <a:rPr lang="en-US" dirty="0" err="1" smtClean="0"/>
              <a:t>Mulaku</a:t>
            </a:r>
            <a:r>
              <a:rPr lang="en-US" dirty="0" smtClean="0"/>
              <a:t> </a:t>
            </a:r>
          </a:p>
          <a:p>
            <a:r>
              <a:rPr lang="en-US" dirty="0" smtClean="0"/>
              <a:t>Vushtrri,2014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Tastiera</a:t>
            </a:r>
            <a:endParaRPr lang="en-US" dirty="0"/>
          </a:p>
        </p:txBody>
      </p:sp>
      <p:pic>
        <p:nvPicPr>
          <p:cNvPr id="5" name="Content Placeholder 4" descr="tastiera-senza-voca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427984" cy="3312368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Tastiera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kompjuterike</a:t>
            </a:r>
            <a:r>
              <a:rPr lang="en-US" b="1" i="1" dirty="0" smtClean="0"/>
              <a:t> 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mjet</a:t>
            </a:r>
            <a:r>
              <a:rPr lang="en-US" b="1" i="1" dirty="0" smtClean="0"/>
              <a:t> e </a:t>
            </a:r>
            <a:r>
              <a:rPr lang="en-US" b="1" i="1" dirty="0" err="1" smtClean="0"/>
              <a:t>cila</a:t>
            </a:r>
            <a:r>
              <a:rPr lang="en-US" b="1" i="1" dirty="0" smtClean="0"/>
              <a:t> </a:t>
            </a:r>
            <a:r>
              <a:rPr lang="en-US" b="1" i="1" dirty="0" err="1" smtClean="0"/>
              <a:t>shërben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</a:t>
            </a:r>
            <a:r>
              <a:rPr lang="en-US" b="1" i="1" dirty="0" smtClean="0"/>
              <a:t> </a:t>
            </a:r>
            <a:r>
              <a:rPr lang="en-US" b="1" i="1" dirty="0" err="1" smtClean="0"/>
              <a:t>futjen</a:t>
            </a:r>
            <a:r>
              <a:rPr lang="en-US" b="1" i="1" dirty="0" smtClean="0"/>
              <a:t> e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dhënave</a:t>
            </a:r>
            <a:r>
              <a:rPr lang="en-US" b="1" i="1" dirty="0" smtClean="0"/>
              <a:t> </a:t>
            </a:r>
            <a:r>
              <a:rPr lang="en-US" b="1" i="1" dirty="0" err="1" smtClean="0"/>
              <a:t>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kompjuter</a:t>
            </a:r>
            <a:r>
              <a:rPr lang="en-US" b="1" i="1" dirty="0" smtClean="0"/>
              <a:t> 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pjesë</a:t>
            </a:r>
            <a:r>
              <a:rPr lang="en-US" b="1" i="1" dirty="0" smtClean="0"/>
              <a:t> </a:t>
            </a:r>
            <a:r>
              <a:rPr lang="en-US" b="1" i="1" dirty="0" err="1" smtClean="0"/>
              <a:t>harduerike</a:t>
            </a:r>
            <a:r>
              <a:rPr lang="en-US" b="1" i="1" dirty="0" smtClean="0"/>
              <a:t> e </a:t>
            </a:r>
            <a:r>
              <a:rPr lang="en-US" b="1" i="1" dirty="0" err="1" smtClean="0"/>
              <a:t>kompjuterit</a:t>
            </a:r>
            <a:r>
              <a:rPr lang="en-US" b="1" i="1" dirty="0" smtClean="0"/>
              <a:t> </a:t>
            </a:r>
            <a:r>
              <a:rPr lang="en-US" b="1" i="1" dirty="0" err="1" smtClean="0"/>
              <a:t>bën</a:t>
            </a:r>
            <a:r>
              <a:rPr lang="en-US" b="1" i="1" dirty="0" smtClean="0"/>
              <a:t> </a:t>
            </a:r>
            <a:r>
              <a:rPr lang="en-US" b="1" i="1" dirty="0" err="1" smtClean="0"/>
              <a:t>pjesë</a:t>
            </a:r>
            <a:r>
              <a:rPr lang="en-US" b="1" i="1" dirty="0" smtClean="0"/>
              <a:t> </a:t>
            </a:r>
            <a:r>
              <a:rPr lang="en-US" b="1" i="1" dirty="0" err="1" smtClean="0"/>
              <a:t>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njesin</a:t>
            </a:r>
            <a:r>
              <a:rPr lang="en-US" b="1" i="1" dirty="0" smtClean="0"/>
              <a:t> e </a:t>
            </a:r>
            <a:r>
              <a:rPr lang="en-US" b="1" i="1" dirty="0" err="1" smtClean="0"/>
              <a:t>pajsjeve</a:t>
            </a:r>
            <a:r>
              <a:rPr lang="en-US" b="1" i="1" dirty="0" smtClean="0"/>
              <a:t> </a:t>
            </a:r>
            <a:r>
              <a:rPr lang="en-US" b="1" i="1" dirty="0" err="1" smtClean="0"/>
              <a:t>hyrëse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kompjuterit</a:t>
            </a:r>
            <a:r>
              <a:rPr lang="en-US" b="1" i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5256584" cy="1800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www.wikipedia.com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www.google.images.com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3"/>
            <a:ext cx="5112568" cy="792087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Perfundimi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maddocman.com/images/panoptikum/panoptikum-thank-you-for-wat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74846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Permbajtja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Pjeset</a:t>
            </a:r>
            <a:r>
              <a:rPr lang="en-US" dirty="0" smtClean="0"/>
              <a:t> e </a:t>
            </a:r>
            <a:r>
              <a:rPr lang="en-US" dirty="0" err="1" smtClean="0"/>
              <a:t>Hardwerit</a:t>
            </a:r>
            <a:endParaRPr lang="en-US" dirty="0" smtClean="0"/>
          </a:p>
          <a:p>
            <a:r>
              <a:rPr lang="en-US" dirty="0" err="1" smtClean="0"/>
              <a:t>Njesia</a:t>
            </a:r>
            <a:r>
              <a:rPr lang="en-US" dirty="0" smtClean="0"/>
              <a:t> </a:t>
            </a:r>
            <a:r>
              <a:rPr lang="en-US" dirty="0" err="1" smtClean="0"/>
              <a:t>Sistemore</a:t>
            </a:r>
            <a:r>
              <a:rPr lang="en-US" dirty="0" smtClean="0"/>
              <a:t> (</a:t>
            </a:r>
            <a:r>
              <a:rPr lang="en-US" dirty="0" err="1" smtClean="0"/>
              <a:t>Shtepiza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Pllaka</a:t>
            </a:r>
            <a:r>
              <a:rPr lang="en-US" dirty="0" smtClean="0"/>
              <a:t> </a:t>
            </a:r>
            <a:r>
              <a:rPr lang="en-US" dirty="0" err="1" smtClean="0"/>
              <a:t>Ame</a:t>
            </a:r>
            <a:endParaRPr lang="en-US" dirty="0" smtClean="0"/>
          </a:p>
          <a:p>
            <a:r>
              <a:rPr lang="en-US" dirty="0" err="1" smtClean="0"/>
              <a:t>Memoria</a:t>
            </a:r>
            <a:r>
              <a:rPr lang="en-US" dirty="0" smtClean="0"/>
              <a:t> RAM </a:t>
            </a:r>
          </a:p>
          <a:p>
            <a:r>
              <a:rPr lang="en-US" dirty="0" err="1" smtClean="0"/>
              <a:t>Procesori</a:t>
            </a:r>
            <a:endParaRPr lang="en-US" dirty="0" smtClean="0"/>
          </a:p>
          <a:p>
            <a:r>
              <a:rPr lang="en-US" dirty="0" err="1" smtClean="0"/>
              <a:t>Kartela</a:t>
            </a:r>
            <a:endParaRPr lang="en-US" dirty="0" smtClean="0"/>
          </a:p>
          <a:p>
            <a:r>
              <a:rPr lang="en-US" dirty="0" err="1" smtClean="0"/>
              <a:t>Njesit</a:t>
            </a:r>
            <a:r>
              <a:rPr lang="en-US" dirty="0" smtClean="0"/>
              <a:t> </a:t>
            </a:r>
            <a:r>
              <a:rPr lang="en-US" dirty="0" err="1" smtClean="0"/>
              <a:t>Hyrese</a:t>
            </a:r>
            <a:endParaRPr lang="en-US" dirty="0" smtClean="0"/>
          </a:p>
          <a:p>
            <a:r>
              <a:rPr lang="en-US" dirty="0" err="1" smtClean="0"/>
              <a:t>Tastiera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Pjeset</a:t>
            </a:r>
            <a:r>
              <a:rPr lang="en-US" dirty="0" smtClean="0"/>
              <a:t> E </a:t>
            </a:r>
            <a:r>
              <a:rPr lang="en-US" dirty="0" err="1" smtClean="0"/>
              <a:t>Hardwerit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Hardweri</a:t>
            </a:r>
            <a:r>
              <a:rPr lang="en-US" dirty="0" smtClean="0"/>
              <a:t> </a:t>
            </a:r>
            <a:r>
              <a:rPr lang="en-US" dirty="0" err="1" smtClean="0"/>
              <a:t>perfshine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komponentet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, </a:t>
            </a:r>
            <a:r>
              <a:rPr lang="en-US" dirty="0" err="1" smtClean="0"/>
              <a:t>siq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Njesia</a:t>
            </a:r>
            <a:r>
              <a:rPr lang="en-US" dirty="0" smtClean="0"/>
              <a:t> </a:t>
            </a:r>
            <a:r>
              <a:rPr lang="en-US" dirty="0" err="1" smtClean="0"/>
              <a:t>Sistemore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err="1" smtClean="0"/>
              <a:t>Njesite</a:t>
            </a:r>
            <a:r>
              <a:rPr lang="en-US" dirty="0" smtClean="0"/>
              <a:t> </a:t>
            </a:r>
            <a:r>
              <a:rPr lang="en-US" dirty="0" err="1" smtClean="0"/>
              <a:t>hyrese</a:t>
            </a:r>
            <a:r>
              <a:rPr lang="en-US" dirty="0" smtClean="0"/>
              <a:t> ,</a:t>
            </a:r>
            <a:r>
              <a:rPr lang="en-US" dirty="0" err="1" smtClean="0"/>
              <a:t>dhe</a:t>
            </a:r>
            <a:endParaRPr lang="en-US" dirty="0" smtClean="0"/>
          </a:p>
          <a:p>
            <a:r>
              <a:rPr lang="en-US" dirty="0" err="1" smtClean="0"/>
              <a:t>Njesit</a:t>
            </a:r>
            <a:r>
              <a:rPr lang="en-US" dirty="0" smtClean="0"/>
              <a:t> </a:t>
            </a:r>
            <a:r>
              <a:rPr lang="en-US" dirty="0" err="1" smtClean="0"/>
              <a:t>dalese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hardware_ful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038600" cy="32484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Njesia</a:t>
            </a:r>
            <a:r>
              <a:rPr lang="en-US" dirty="0" smtClean="0"/>
              <a:t> </a:t>
            </a:r>
            <a:r>
              <a:rPr lang="en-US" dirty="0" err="1" smtClean="0"/>
              <a:t>Sistemore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Shtepiza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Shtepiza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e </a:t>
            </a:r>
            <a:r>
              <a:rPr lang="en-US" dirty="0" err="1" smtClean="0"/>
              <a:t>kompjuterit</a:t>
            </a:r>
            <a:r>
              <a:rPr lang="en-US" dirty="0" smtClean="0"/>
              <a:t>. Ne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gjenden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Pllaka</a:t>
            </a:r>
            <a:r>
              <a:rPr lang="en-US" dirty="0" smtClean="0"/>
              <a:t> </a:t>
            </a:r>
            <a:r>
              <a:rPr lang="en-US" dirty="0" err="1" smtClean="0"/>
              <a:t>Ame</a:t>
            </a:r>
            <a:endParaRPr lang="en-US" dirty="0" smtClean="0"/>
          </a:p>
          <a:p>
            <a:r>
              <a:rPr lang="en-US" dirty="0" err="1" smtClean="0"/>
              <a:t>Procesori</a:t>
            </a:r>
            <a:endParaRPr lang="en-US" dirty="0" smtClean="0"/>
          </a:p>
          <a:p>
            <a:r>
              <a:rPr lang="en-US" dirty="0" err="1" smtClean="0"/>
              <a:t>Memoria</a:t>
            </a:r>
            <a:r>
              <a:rPr lang="en-US" dirty="0" smtClean="0"/>
              <a:t> RAM</a:t>
            </a:r>
          </a:p>
          <a:p>
            <a:r>
              <a:rPr lang="en-US" dirty="0" err="1" smtClean="0"/>
              <a:t>Kartela</a:t>
            </a:r>
            <a:endParaRPr lang="en-US" dirty="0" smtClean="0"/>
          </a:p>
        </p:txBody>
      </p:sp>
      <p:pic>
        <p:nvPicPr>
          <p:cNvPr id="5" name="Content Placeholder 4" descr="4215621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5220072" cy="43924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Pllaka</a:t>
            </a:r>
            <a:r>
              <a:rPr lang="en-US" dirty="0" smtClean="0"/>
              <a:t> </a:t>
            </a:r>
            <a:r>
              <a:rPr lang="en-US" dirty="0" err="1" smtClean="0"/>
              <a:t>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/>
              <a:t>Është</a:t>
            </a:r>
            <a:r>
              <a:rPr lang="en-US" b="1" i="1" dirty="0"/>
              <a:t> </a:t>
            </a:r>
            <a:r>
              <a:rPr lang="en-US" b="1" i="1" dirty="0" err="1"/>
              <a:t>qarku-elektrik</a:t>
            </a:r>
            <a:r>
              <a:rPr lang="en-US" b="1" i="1" dirty="0"/>
              <a:t> </a:t>
            </a:r>
            <a:r>
              <a:rPr lang="en-US" b="1" i="1" dirty="0" err="1"/>
              <a:t>kryesor</a:t>
            </a:r>
            <a:r>
              <a:rPr lang="en-US" b="1" i="1" dirty="0"/>
              <a:t> </a:t>
            </a:r>
            <a:r>
              <a:rPr lang="en-US" b="1" i="1" dirty="0" err="1"/>
              <a:t>në</a:t>
            </a:r>
            <a:r>
              <a:rPr lang="en-US" b="1" i="1" dirty="0"/>
              <a:t> </a:t>
            </a:r>
            <a:r>
              <a:rPr lang="en-US" b="1" i="1" dirty="0" err="1"/>
              <a:t>kompjuter</a:t>
            </a:r>
            <a:r>
              <a:rPr lang="en-US" b="1" i="1" dirty="0"/>
              <a:t> </a:t>
            </a:r>
            <a:r>
              <a:rPr lang="en-US" b="1" i="1" dirty="0" err="1"/>
              <a:t>dhe</a:t>
            </a:r>
            <a:r>
              <a:rPr lang="en-US" b="1" i="1" dirty="0"/>
              <a:t> </a:t>
            </a:r>
            <a:r>
              <a:rPr lang="en-US" b="1" i="1" dirty="0" err="1"/>
              <a:t>është</a:t>
            </a:r>
            <a:r>
              <a:rPr lang="en-US" b="1" i="1" dirty="0"/>
              <a:t> </a:t>
            </a:r>
            <a:r>
              <a:rPr lang="en-US" b="1" i="1" dirty="0" err="1"/>
              <a:t>karta</a:t>
            </a:r>
            <a:r>
              <a:rPr lang="en-US" b="1" i="1" dirty="0"/>
              <a:t> </a:t>
            </a:r>
            <a:r>
              <a:rPr lang="en-US" b="1" i="1" dirty="0" err="1"/>
              <a:t>kryesore</a:t>
            </a:r>
            <a:r>
              <a:rPr lang="en-US" b="1" i="1" dirty="0"/>
              <a:t> e </a:t>
            </a:r>
            <a:r>
              <a:rPr lang="en-US" b="1" i="1" dirty="0" err="1"/>
              <a:t>kompjuterit.Në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vendosen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gjitha</a:t>
            </a:r>
            <a:r>
              <a:rPr lang="en-US" b="1" i="1" dirty="0"/>
              <a:t> </a:t>
            </a:r>
            <a:r>
              <a:rPr lang="en-US" b="1" i="1" dirty="0" err="1"/>
              <a:t>pjesët</a:t>
            </a:r>
            <a:r>
              <a:rPr lang="en-US" b="1" i="1" dirty="0"/>
              <a:t> </a:t>
            </a:r>
            <a:r>
              <a:rPr lang="en-US" b="1" i="1" dirty="0" err="1"/>
              <a:t>tjera</a:t>
            </a:r>
            <a:r>
              <a:rPr lang="en-US" b="1" i="1" dirty="0"/>
              <a:t> </a:t>
            </a:r>
            <a:r>
              <a:rPr lang="en-US" b="1" i="1" dirty="0" err="1"/>
              <a:t>si:procesori,karta</a:t>
            </a:r>
            <a:r>
              <a:rPr lang="en-US" b="1" i="1" dirty="0"/>
              <a:t> </a:t>
            </a:r>
            <a:r>
              <a:rPr lang="en-US" b="1" i="1" dirty="0" err="1"/>
              <a:t>grafike,karta</a:t>
            </a:r>
            <a:r>
              <a:rPr lang="en-US" b="1" i="1" dirty="0"/>
              <a:t> e </a:t>
            </a:r>
            <a:r>
              <a:rPr lang="en-US" b="1" i="1" dirty="0" err="1" smtClean="0"/>
              <a:t>zërit,kujtesës</a:t>
            </a:r>
            <a:r>
              <a:rPr lang="en-US" b="1" i="1" dirty="0" smtClean="0"/>
              <a:t>.</a:t>
            </a:r>
            <a:endParaRPr lang="en-US" b="1" i="1" dirty="0"/>
          </a:p>
          <a:p>
            <a:pPr>
              <a:defRPr/>
            </a:pPr>
            <a:endParaRPr lang="en-US" b="1" i="1" dirty="0"/>
          </a:p>
        </p:txBody>
      </p:sp>
      <p:pic>
        <p:nvPicPr>
          <p:cNvPr id="7" name="Content Placeholder 6" descr="DellM2N61-AX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4402832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Memoria</a:t>
            </a:r>
            <a:r>
              <a:rPr lang="en-US" dirty="0" smtClean="0"/>
              <a:t>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i="1" dirty="0" err="1" smtClean="0"/>
              <a:t>Memoria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pajisje</a:t>
            </a:r>
            <a:r>
              <a:rPr lang="en-US" b="1" i="1" dirty="0" smtClean="0"/>
              <a:t> </a:t>
            </a:r>
            <a:r>
              <a:rPr lang="en-US" b="1" i="1" dirty="0" err="1" smtClean="0"/>
              <a:t>që</a:t>
            </a:r>
            <a:r>
              <a:rPr lang="en-US" b="1" i="1" dirty="0" smtClean="0"/>
              <a:t> </a:t>
            </a:r>
            <a:r>
              <a:rPr lang="en-US" b="1" i="1" dirty="0" err="1" smtClean="0"/>
              <a:t>mundësojnë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deponimin</a:t>
            </a:r>
            <a:r>
              <a:rPr lang="en-US" b="1" i="1" dirty="0" smtClean="0"/>
              <a:t> e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dhënave</a:t>
            </a:r>
            <a:r>
              <a:rPr lang="en-US" b="1" i="1" dirty="0" smtClean="0"/>
              <a:t> </a:t>
            </a:r>
            <a:r>
              <a:rPr lang="en-US" b="1" i="1" dirty="0" err="1" smtClean="0"/>
              <a:t>mbi</a:t>
            </a:r>
            <a:r>
              <a:rPr lang="en-US" b="1" i="1" dirty="0" smtClean="0"/>
              <a:t> </a:t>
            </a:r>
            <a:r>
              <a:rPr lang="en-US" b="1" i="1" dirty="0" err="1" smtClean="0"/>
              <a:t>mediume</a:t>
            </a:r>
            <a:r>
              <a:rPr lang="en-US" b="1" i="1" dirty="0" smtClean="0"/>
              <a:t>.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ndryshme</a:t>
            </a:r>
            <a:r>
              <a:rPr lang="en-US" b="1" i="1" dirty="0" smtClean="0"/>
              <a:t>, </a:t>
            </a:r>
            <a:r>
              <a:rPr lang="en-US" b="1" i="1" dirty="0" err="1" smtClean="0"/>
              <a:t>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mënyrë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përhershme</a:t>
            </a:r>
            <a:r>
              <a:rPr lang="en-US" b="1" i="1" dirty="0" smtClean="0"/>
              <a:t> </a:t>
            </a:r>
            <a:r>
              <a:rPr lang="en-US" b="1" i="1" dirty="0" err="1" smtClean="0"/>
              <a:t>ose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përkohshme</a:t>
            </a:r>
            <a:r>
              <a:rPr lang="en-US" b="1" i="1" dirty="0"/>
              <a:t>. </a:t>
            </a:r>
            <a:r>
              <a:rPr lang="en-US" b="1" i="1" dirty="0" err="1"/>
              <a:t>Dallojmë</a:t>
            </a:r>
            <a:r>
              <a:rPr lang="en-US" b="1" i="1" dirty="0"/>
              <a:t> tri </a:t>
            </a:r>
            <a:r>
              <a:rPr lang="en-US" b="1" i="1" dirty="0" err="1"/>
              <a:t>lloje</a:t>
            </a:r>
            <a:r>
              <a:rPr lang="en-US" b="1" i="1" dirty="0"/>
              <a:t> </a:t>
            </a:r>
            <a:r>
              <a:rPr lang="en-US" b="1" i="1" dirty="0" err="1"/>
              <a:t>kryesore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memories, </a:t>
            </a:r>
            <a:r>
              <a:rPr lang="en-US" b="1" i="1" dirty="0" err="1"/>
              <a:t>që</a:t>
            </a:r>
            <a:r>
              <a:rPr lang="en-US" b="1" i="1" dirty="0"/>
              <a:t> </a:t>
            </a:r>
            <a:r>
              <a:rPr lang="en-US" b="1" i="1" dirty="0" err="1"/>
              <a:t>janë</a:t>
            </a:r>
            <a:r>
              <a:rPr lang="en-US" b="1" i="1" dirty="0"/>
              <a:t>:</a:t>
            </a:r>
          </a:p>
          <a:p>
            <a:pPr>
              <a:defRPr/>
            </a:pPr>
            <a:r>
              <a:rPr lang="en-US" b="1" i="1" dirty="0"/>
              <a:t>•RAM (Random Access Memory) – </a:t>
            </a:r>
            <a:r>
              <a:rPr lang="en-US" b="1" i="1" dirty="0" err="1"/>
              <a:t>memoria</a:t>
            </a:r>
            <a:r>
              <a:rPr lang="en-US" b="1" i="1" dirty="0"/>
              <a:t> me </a:t>
            </a:r>
            <a:r>
              <a:rPr lang="en-US" b="1" i="1" dirty="0" err="1"/>
              <a:t>qasje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drejtpërdrejt</a:t>
            </a:r>
            <a:r>
              <a:rPr lang="en-US" b="1" i="1" dirty="0"/>
              <a:t> </a:t>
            </a:r>
            <a:r>
              <a:rPr lang="en-US" b="1" i="1" dirty="0" err="1"/>
              <a:t>ose</a:t>
            </a:r>
            <a:r>
              <a:rPr lang="en-US" b="1" i="1" dirty="0"/>
              <a:t> </a:t>
            </a:r>
            <a:r>
              <a:rPr lang="en-US" b="1" i="1" dirty="0" err="1"/>
              <a:t>punuese</a:t>
            </a:r>
            <a:r>
              <a:rPr lang="en-US" b="1" i="1" dirty="0"/>
              <a:t>. </a:t>
            </a:r>
            <a:r>
              <a:rPr lang="en-US" b="1" i="1" dirty="0" err="1"/>
              <a:t>Në</a:t>
            </a:r>
            <a:r>
              <a:rPr lang="en-US" b="1" i="1" dirty="0"/>
              <a:t> </a:t>
            </a:r>
            <a:r>
              <a:rPr lang="en-US" b="1" i="1" dirty="0" err="1"/>
              <a:t>këtë</a:t>
            </a:r>
            <a:r>
              <a:rPr lang="en-US" b="1" i="1" dirty="0"/>
              <a:t> </a:t>
            </a:r>
            <a:r>
              <a:rPr lang="en-US" b="1" i="1" dirty="0" err="1"/>
              <a:t>memorie</a:t>
            </a:r>
            <a:r>
              <a:rPr lang="en-US" b="1" i="1" dirty="0"/>
              <a:t> </a:t>
            </a:r>
            <a:r>
              <a:rPr lang="en-US" b="1" i="1" dirty="0" err="1"/>
              <a:t>mund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regjistrohet</a:t>
            </a:r>
            <a:r>
              <a:rPr lang="en-US" b="1" i="1" dirty="0"/>
              <a:t>, </a:t>
            </a:r>
            <a:r>
              <a:rPr lang="en-US" b="1" i="1" dirty="0" err="1"/>
              <a:t>lexohet</a:t>
            </a:r>
            <a:r>
              <a:rPr lang="en-US" b="1" i="1" dirty="0"/>
              <a:t>, </a:t>
            </a:r>
            <a:r>
              <a:rPr lang="en-US" b="1" i="1" dirty="0" err="1"/>
              <a:t>fshihet</a:t>
            </a:r>
            <a:r>
              <a:rPr lang="en-US" b="1" i="1" dirty="0"/>
              <a:t> </a:t>
            </a:r>
            <a:r>
              <a:rPr lang="en-US" b="1" i="1" dirty="0" err="1"/>
              <a:t>dhe</a:t>
            </a:r>
            <a:r>
              <a:rPr lang="en-US" b="1" i="1" dirty="0"/>
              <a:t> </a:t>
            </a:r>
            <a:r>
              <a:rPr lang="en-US" b="1" i="1" dirty="0" err="1"/>
              <a:t>ri-regjistrohet</a:t>
            </a:r>
            <a:r>
              <a:rPr lang="en-US" b="1" i="1" dirty="0"/>
              <a:t>. </a:t>
            </a:r>
            <a:r>
              <a:rPr lang="en-US" b="1" i="1" dirty="0" err="1"/>
              <a:t>Shërben</a:t>
            </a:r>
            <a:r>
              <a:rPr lang="en-US" b="1" i="1" dirty="0"/>
              <a:t> </a:t>
            </a:r>
            <a:r>
              <a:rPr lang="en-US" b="1" i="1" dirty="0" err="1"/>
              <a:t>për</a:t>
            </a:r>
            <a:r>
              <a:rPr lang="en-US" b="1" i="1" dirty="0"/>
              <a:t> </a:t>
            </a:r>
            <a:r>
              <a:rPr lang="en-US" b="1" i="1" dirty="0" err="1"/>
              <a:t>deponimin</a:t>
            </a:r>
            <a:r>
              <a:rPr lang="en-US" b="1" i="1" dirty="0"/>
              <a:t> e </a:t>
            </a:r>
            <a:r>
              <a:rPr lang="en-US" b="1" i="1" dirty="0" err="1"/>
              <a:t>programit</a:t>
            </a:r>
            <a:r>
              <a:rPr lang="en-US" b="1" i="1" dirty="0"/>
              <a:t> </a:t>
            </a:r>
            <a:r>
              <a:rPr lang="en-US" b="1" i="1" dirty="0" err="1"/>
              <a:t>apo</a:t>
            </a:r>
            <a:r>
              <a:rPr lang="en-US" b="1" i="1" dirty="0"/>
              <a:t> </a:t>
            </a:r>
            <a:r>
              <a:rPr lang="en-US" b="1" i="1" dirty="0" err="1"/>
              <a:t>programeve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cili</a:t>
            </a:r>
            <a:r>
              <a:rPr lang="en-US" b="1" i="1" dirty="0"/>
              <a:t> </a:t>
            </a:r>
            <a:r>
              <a:rPr lang="en-US" b="1" i="1" dirty="0" err="1"/>
              <a:t>është</a:t>
            </a:r>
            <a:r>
              <a:rPr lang="en-US" b="1" i="1" dirty="0"/>
              <a:t> duke u </a:t>
            </a:r>
            <a:r>
              <a:rPr lang="en-US" b="1" i="1" dirty="0" err="1"/>
              <a:t>ekzekutuar</a:t>
            </a:r>
            <a:r>
              <a:rPr lang="en-US" b="1" i="1" dirty="0"/>
              <a:t> </a:t>
            </a:r>
            <a:r>
              <a:rPr lang="en-US" b="1" i="1" dirty="0" err="1"/>
              <a:t>më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dhënat</a:t>
            </a:r>
            <a:r>
              <a:rPr lang="en-US" b="1" i="1" dirty="0"/>
              <a:t> e </a:t>
            </a:r>
            <a:r>
              <a:rPr lang="en-US" b="1" i="1" dirty="0" err="1"/>
              <a:t>nevojshme</a:t>
            </a:r>
            <a:r>
              <a:rPr lang="en-US" b="1" i="1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DDR2-2GB-RAM-2GB-RAM-Memory-1GB-DDR-RAM-1024x5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361688" cy="38884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Procesori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4"/>
          </a:xfrm>
        </p:spPr>
        <p:txBody>
          <a:bodyPr>
            <a:normAutofit fontScale="85000" lnSpcReduction="20000"/>
          </a:bodyPr>
          <a:lstStyle/>
          <a:p>
            <a:pPr marL="342900" lvl="7" indent="-342900">
              <a:buNone/>
            </a:pPr>
            <a:r>
              <a:rPr lang="en-US" dirty="0" smtClean="0"/>
              <a:t>       </a:t>
            </a:r>
            <a:endParaRPr lang="en-US" sz="1600" b="1" i="1" dirty="0" smtClean="0"/>
          </a:p>
          <a:p>
            <a:r>
              <a:rPr lang="en-US" b="1" i="1" dirty="0" err="1" smtClean="0"/>
              <a:t>Procesori</a:t>
            </a:r>
            <a:r>
              <a:rPr lang="en-US" b="1" i="1" dirty="0" smtClean="0"/>
              <a:t> 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një</a:t>
            </a:r>
            <a:r>
              <a:rPr lang="en-US" b="1" i="1" dirty="0" smtClean="0"/>
              <a:t> </a:t>
            </a:r>
            <a:r>
              <a:rPr lang="en-US" b="1" i="1" dirty="0" err="1" smtClean="0"/>
              <a:t>çip</a:t>
            </a:r>
            <a:r>
              <a:rPr lang="en-US" b="1" i="1" dirty="0" smtClean="0"/>
              <a:t> </a:t>
            </a:r>
            <a:r>
              <a:rPr lang="en-US" b="1" i="1" dirty="0" err="1" smtClean="0"/>
              <a:t>dhe</a:t>
            </a:r>
            <a:r>
              <a:rPr lang="en-US" b="1" i="1" dirty="0" smtClean="0"/>
              <a:t> 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pjesa</a:t>
            </a:r>
            <a:r>
              <a:rPr lang="en-US" b="1" i="1" dirty="0" smtClean="0"/>
              <a:t> </a:t>
            </a:r>
            <a:r>
              <a:rPr lang="en-US" b="1" i="1" dirty="0" err="1" smtClean="0"/>
              <a:t>kryesore</a:t>
            </a:r>
            <a:r>
              <a:rPr lang="en-US" b="1" i="1" dirty="0" smtClean="0"/>
              <a:t> e </a:t>
            </a:r>
            <a:r>
              <a:rPr lang="en-US" b="1" i="1" dirty="0" err="1" smtClean="0"/>
              <a:t>çdo</a:t>
            </a:r>
            <a:r>
              <a:rPr lang="en-US" b="1" i="1" dirty="0" smtClean="0"/>
              <a:t> </a:t>
            </a:r>
            <a:r>
              <a:rPr lang="en-US" b="1" i="1" dirty="0" err="1" smtClean="0"/>
              <a:t>sistemi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kompjuterik.Konsiderohet</a:t>
            </a:r>
            <a:r>
              <a:rPr lang="en-US" b="1" i="1" dirty="0" smtClean="0"/>
              <a:t> </a:t>
            </a:r>
            <a:r>
              <a:rPr lang="en-US" b="1" i="1" dirty="0" err="1" smtClean="0"/>
              <a:t>si</a:t>
            </a:r>
            <a:r>
              <a:rPr lang="en-US" b="1" i="1" dirty="0" smtClean="0"/>
              <a:t> TRURI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kompjuterit.Ai</a:t>
            </a:r>
            <a:r>
              <a:rPr lang="en-US" b="1" i="1" dirty="0" smtClean="0"/>
              <a:t> </a:t>
            </a:r>
            <a:r>
              <a:rPr lang="en-US" b="1" i="1" dirty="0" err="1" smtClean="0"/>
              <a:t>është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 err="1" smtClean="0"/>
              <a:t>mbyllur</a:t>
            </a:r>
            <a:r>
              <a:rPr lang="en-US" b="1" i="1" dirty="0" smtClean="0"/>
              <a:t> </a:t>
            </a:r>
            <a:r>
              <a:rPr lang="en-US" b="1" i="1" dirty="0" err="1" smtClean="0"/>
              <a:t>brenda</a:t>
            </a:r>
            <a:r>
              <a:rPr lang="en-US" b="1" i="1" dirty="0" smtClean="0"/>
              <a:t> </a:t>
            </a:r>
            <a:r>
              <a:rPr lang="en-US" b="1" i="1" dirty="0" err="1" smtClean="0"/>
              <a:t>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pllakën</a:t>
            </a:r>
            <a:r>
              <a:rPr lang="en-US" b="1" i="1" dirty="0" smtClean="0"/>
              <a:t> </a:t>
            </a:r>
            <a:r>
              <a:rPr lang="en-US" b="1" i="1" dirty="0" err="1" smtClean="0"/>
              <a:t>amë</a:t>
            </a:r>
            <a:r>
              <a:rPr lang="en-US" b="1" i="1" dirty="0" smtClean="0"/>
              <a:t> </a:t>
            </a:r>
            <a:r>
              <a:rPr lang="en-US" b="1" i="1" dirty="0" err="1" smtClean="0"/>
              <a:t>dhe</a:t>
            </a:r>
            <a:r>
              <a:rPr lang="en-US" b="1" i="1" dirty="0" smtClean="0"/>
              <a:t> </a:t>
            </a:r>
            <a:r>
              <a:rPr lang="en-US" b="1" i="1" dirty="0" err="1" smtClean="0"/>
              <a:t>ai</a:t>
            </a:r>
            <a:r>
              <a:rPr lang="en-US" b="1" i="1" dirty="0" smtClean="0"/>
              <a:t> </a:t>
            </a:r>
            <a:r>
              <a:rPr lang="en-US" b="1" i="1" dirty="0" err="1" smtClean="0"/>
              <a:t>gjithmonë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duhet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vendoset</a:t>
            </a:r>
            <a:r>
              <a:rPr lang="en-US" b="1" i="1" dirty="0" smtClean="0"/>
              <a:t> </a:t>
            </a:r>
            <a:r>
              <a:rPr lang="en-US" b="1" i="1" dirty="0" err="1" smtClean="0"/>
              <a:t>mbi</a:t>
            </a:r>
            <a:r>
              <a:rPr lang="en-US" b="1" i="1" dirty="0" smtClean="0"/>
              <a:t>  </a:t>
            </a:r>
            <a:r>
              <a:rPr lang="en-US" b="1" i="1" dirty="0" err="1" smtClean="0"/>
              <a:t>ftohtësin</a:t>
            </a:r>
            <a:r>
              <a:rPr lang="en-US" b="1" i="1" dirty="0" smtClean="0"/>
              <a:t> </a:t>
            </a:r>
            <a:r>
              <a:rPr lang="en-US" b="1" i="1" dirty="0" err="1" smtClean="0"/>
              <a:t>sepse</a:t>
            </a:r>
            <a:r>
              <a:rPr lang="en-US" b="1" i="1" dirty="0" smtClean="0"/>
              <a:t> </a:t>
            </a:r>
            <a:r>
              <a:rPr lang="en-US" b="1" i="1" dirty="0" err="1" smtClean="0"/>
              <a:t>gjatë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përdorimit</a:t>
            </a:r>
            <a:r>
              <a:rPr lang="en-US" b="1" i="1" dirty="0" smtClean="0"/>
              <a:t> </a:t>
            </a:r>
            <a:r>
              <a:rPr lang="en-US" b="1" i="1" dirty="0" err="1" smtClean="0"/>
              <a:t>ata</a:t>
            </a:r>
            <a:r>
              <a:rPr lang="en-US" b="1" i="1" dirty="0" smtClean="0"/>
              <a:t> </a:t>
            </a:r>
            <a:r>
              <a:rPr lang="en-US" b="1" i="1" dirty="0" err="1" smtClean="0"/>
              <a:t>janë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shumë</a:t>
            </a:r>
            <a:r>
              <a:rPr lang="en-US" b="1" i="1" dirty="0" smtClean="0"/>
              <a:t> </a:t>
            </a:r>
            <a:r>
              <a:rPr lang="en-US" b="1" i="1" dirty="0" err="1" smtClean="0"/>
              <a:t>të</a:t>
            </a:r>
            <a:r>
              <a:rPr lang="en-US" b="1" i="1" dirty="0" smtClean="0"/>
              <a:t> </a:t>
            </a:r>
            <a:r>
              <a:rPr lang="en-US" b="1" i="1" dirty="0" err="1" smtClean="0"/>
              <a:t>nxehtë</a:t>
            </a:r>
            <a:r>
              <a:rPr lang="en-US" b="1" i="1" dirty="0" smtClean="0"/>
              <a:t>. . </a:t>
            </a:r>
            <a:r>
              <a:rPr lang="en-US" b="1" i="1" dirty="0" err="1" smtClean="0"/>
              <a:t>Performanca</a:t>
            </a:r>
            <a:r>
              <a:rPr lang="en-US" b="1" i="1" dirty="0" smtClean="0"/>
              <a:t> e </a:t>
            </a:r>
            <a:r>
              <a:rPr lang="en-US" b="1" i="1" dirty="0" err="1" smtClean="0"/>
              <a:t>tyre</a:t>
            </a:r>
            <a:r>
              <a:rPr lang="en-US" b="1" i="1" dirty="0" smtClean="0"/>
              <a:t> </a:t>
            </a:r>
            <a:r>
              <a:rPr lang="en-US" b="1" i="1" dirty="0" err="1" smtClean="0"/>
              <a:t>matet</a:t>
            </a:r>
            <a:r>
              <a:rPr lang="en-US" b="1" i="1" dirty="0" smtClean="0"/>
              <a:t> </a:t>
            </a:r>
            <a:r>
              <a:rPr lang="en-US" b="1" i="1" dirty="0" err="1" smtClean="0"/>
              <a:t>në</a:t>
            </a:r>
            <a:r>
              <a:rPr lang="en-US" b="1" i="1" dirty="0" smtClean="0"/>
              <a:t> </a:t>
            </a:r>
            <a:r>
              <a:rPr lang="en-US" b="1" i="1" dirty="0" err="1" smtClean="0"/>
              <a:t>Hz,MHz</a:t>
            </a:r>
            <a:r>
              <a:rPr lang="en-US" b="1" i="1" dirty="0" smtClean="0"/>
              <a:t> </a:t>
            </a:r>
            <a:r>
              <a:rPr lang="en-US" b="1" i="1" dirty="0" err="1" smtClean="0"/>
              <a:t>ose</a:t>
            </a:r>
            <a:r>
              <a:rPr lang="en-US" b="1" i="1" dirty="0" smtClean="0"/>
              <a:t> GHz</a:t>
            </a:r>
            <a:endParaRPr lang="en-US" dirty="0"/>
          </a:p>
        </p:txBody>
      </p:sp>
      <p:pic>
        <p:nvPicPr>
          <p:cNvPr id="7" name="Content Placeholder 6" descr="Intel_CPU_Pentium_4_640_Prescott_bott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4824"/>
            <a:ext cx="4038600" cy="39604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Kartela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i="1" dirty="0" err="1"/>
              <a:t>Në</a:t>
            </a:r>
            <a:r>
              <a:rPr lang="en-US" b="1" i="1" dirty="0"/>
              <a:t> </a:t>
            </a:r>
            <a:r>
              <a:rPr lang="en-US" b="1" i="1" dirty="0" err="1"/>
              <a:t>sllote</a:t>
            </a:r>
            <a:r>
              <a:rPr lang="en-US" b="1" i="1" dirty="0"/>
              <a:t> </a:t>
            </a:r>
            <a:r>
              <a:rPr lang="en-US" b="1" i="1" dirty="0" err="1"/>
              <a:t>vendosen</a:t>
            </a:r>
            <a:r>
              <a:rPr lang="en-US" b="1" i="1" dirty="0"/>
              <a:t> </a:t>
            </a:r>
            <a:r>
              <a:rPr lang="en-US" b="1" i="1" dirty="0" err="1"/>
              <a:t>kartela</a:t>
            </a:r>
            <a:r>
              <a:rPr lang="en-US" b="1" i="1" dirty="0"/>
              <a:t> </a:t>
            </a:r>
            <a:r>
              <a:rPr lang="en-US" b="1" i="1" dirty="0" err="1"/>
              <a:t>shtesë</a:t>
            </a:r>
            <a:r>
              <a:rPr lang="en-US" b="1" i="1" dirty="0"/>
              <a:t> </a:t>
            </a:r>
            <a:r>
              <a:rPr lang="en-US" b="1" i="1" dirty="0" err="1"/>
              <a:t>siq</a:t>
            </a:r>
            <a:r>
              <a:rPr lang="en-US" b="1" i="1" dirty="0"/>
              <a:t> </a:t>
            </a:r>
            <a:r>
              <a:rPr lang="en-US" b="1" i="1" dirty="0" err="1"/>
              <a:t>janë</a:t>
            </a:r>
            <a:r>
              <a:rPr lang="en-US" b="1" i="1" dirty="0"/>
              <a:t>:</a:t>
            </a:r>
          </a:p>
          <a:p>
            <a:pPr>
              <a:defRPr/>
            </a:pPr>
            <a:r>
              <a:rPr lang="en-US" b="1" i="1" dirty="0"/>
              <a:t>•Graphic cards - </a:t>
            </a:r>
            <a:r>
              <a:rPr lang="en-US" b="1" i="1" dirty="0" err="1"/>
              <a:t>Kartela</a:t>
            </a:r>
            <a:r>
              <a:rPr lang="en-US" b="1" i="1" dirty="0"/>
              <a:t> </a:t>
            </a:r>
            <a:r>
              <a:rPr lang="en-US" b="1" i="1" dirty="0" err="1"/>
              <a:t>grafike</a:t>
            </a:r>
            <a:endParaRPr lang="en-US" b="1" i="1" dirty="0"/>
          </a:p>
          <a:p>
            <a:pPr>
              <a:defRPr/>
            </a:pPr>
            <a:r>
              <a:rPr lang="en-US" b="1" i="1" dirty="0"/>
              <a:t>•Sound cards - </a:t>
            </a:r>
            <a:r>
              <a:rPr lang="en-US" b="1" i="1" dirty="0" err="1"/>
              <a:t>Kartela</a:t>
            </a:r>
            <a:r>
              <a:rPr lang="en-US" b="1" i="1" dirty="0"/>
              <a:t> e </a:t>
            </a:r>
            <a:r>
              <a:rPr lang="en-US" b="1" i="1" dirty="0" err="1"/>
              <a:t>zërit</a:t>
            </a:r>
            <a:endParaRPr lang="en-US" b="1" i="1" dirty="0"/>
          </a:p>
          <a:p>
            <a:pPr>
              <a:defRPr/>
            </a:pPr>
            <a:r>
              <a:rPr lang="en-US" b="1" i="1" dirty="0"/>
              <a:t>•Modem cards - </a:t>
            </a:r>
            <a:r>
              <a:rPr lang="en-US" b="1" i="1" dirty="0" err="1"/>
              <a:t>Modemi</a:t>
            </a:r>
            <a:endParaRPr lang="en-US" b="1" i="1" dirty="0"/>
          </a:p>
          <a:p>
            <a:pPr>
              <a:defRPr/>
            </a:pPr>
            <a:r>
              <a:rPr lang="en-US" b="1" i="1" dirty="0"/>
              <a:t>•Network cards - </a:t>
            </a:r>
            <a:r>
              <a:rPr lang="en-US" b="1" i="1" dirty="0" err="1"/>
              <a:t>Kartela</a:t>
            </a:r>
            <a:r>
              <a:rPr lang="en-US" b="1" i="1" dirty="0"/>
              <a:t> e </a:t>
            </a:r>
            <a:r>
              <a:rPr lang="en-US" b="1" i="1" dirty="0" err="1"/>
              <a:t>rrjetit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5" name="Content Placeholder 4" descr="C:\Documents and Settings\Administrator\Desktop\sound c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038600" cy="26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istrator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960440" cy="26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Njesit</a:t>
            </a:r>
            <a:r>
              <a:rPr lang="en-US" dirty="0" smtClean="0"/>
              <a:t> </a:t>
            </a:r>
            <a:r>
              <a:rPr lang="en-US" dirty="0" err="1" smtClean="0"/>
              <a:t>Hyrese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i="1" dirty="0" err="1" smtClean="0"/>
              <a:t>Njesit</a:t>
            </a:r>
            <a:r>
              <a:rPr lang="en-US" b="1" i="1" dirty="0" smtClean="0"/>
              <a:t> </a:t>
            </a:r>
            <a:r>
              <a:rPr lang="en-US" b="1" i="1" dirty="0" err="1" smtClean="0"/>
              <a:t>Hyrse</a:t>
            </a:r>
            <a:r>
              <a:rPr lang="en-US" b="1" i="1" dirty="0" smtClean="0"/>
              <a:t> </a:t>
            </a:r>
            <a:r>
              <a:rPr lang="en-US" b="1" i="1" dirty="0" err="1" smtClean="0"/>
              <a:t>jan</a:t>
            </a:r>
            <a:r>
              <a:rPr lang="en-US" b="1" i="1" dirty="0" smtClean="0"/>
              <a:t> </a:t>
            </a:r>
            <a:r>
              <a:rPr lang="en-US" b="1" i="1" dirty="0" err="1" smtClean="0"/>
              <a:t>njesi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periferike</a:t>
            </a:r>
            <a:r>
              <a:rPr lang="en-US" b="1" i="1" dirty="0" smtClean="0"/>
              <a:t> </a:t>
            </a:r>
            <a:r>
              <a:rPr lang="en-US" b="1" i="1" dirty="0" err="1" smtClean="0"/>
              <a:t>qe</a:t>
            </a:r>
            <a:r>
              <a:rPr lang="en-US" b="1" i="1" dirty="0" smtClean="0"/>
              <a:t> </a:t>
            </a:r>
            <a:r>
              <a:rPr lang="en-US" b="1" i="1" dirty="0" err="1" smtClean="0"/>
              <a:t>gjenerojn</a:t>
            </a:r>
            <a:r>
              <a:rPr lang="en-US" b="1" i="1" dirty="0"/>
              <a:t>:</a:t>
            </a:r>
            <a:endParaRPr lang="en-US" b="1" i="1" dirty="0" smtClean="0"/>
          </a:p>
          <a:p>
            <a:pPr>
              <a:defRPr/>
            </a:pPr>
            <a:r>
              <a:rPr lang="en-US" b="1" i="1" dirty="0" err="1" smtClean="0"/>
              <a:t>hyrje</a:t>
            </a:r>
            <a:r>
              <a:rPr lang="en-US" b="1" i="1" dirty="0" smtClean="0"/>
              <a:t> </a:t>
            </a:r>
            <a:r>
              <a:rPr lang="en-US" b="1" i="1" dirty="0" err="1"/>
              <a:t>në</a:t>
            </a:r>
            <a:r>
              <a:rPr lang="en-US" b="1" i="1" dirty="0"/>
              <a:t> </a:t>
            </a:r>
            <a:r>
              <a:rPr lang="en-US" b="1" i="1" dirty="0" err="1"/>
              <a:t>kompjuter</a:t>
            </a:r>
            <a:r>
              <a:rPr lang="en-US" b="1" i="1" dirty="0"/>
              <a:t>. </a:t>
            </a:r>
          </a:p>
          <a:p>
            <a:pPr>
              <a:defRPr/>
            </a:pPr>
            <a:r>
              <a:rPr lang="en-US" b="1" i="1" dirty="0" err="1"/>
              <a:t>Pajisjet</a:t>
            </a:r>
            <a:r>
              <a:rPr lang="en-US" b="1" i="1" dirty="0"/>
              <a:t> </a:t>
            </a:r>
            <a:r>
              <a:rPr lang="en-US" b="1" i="1" dirty="0" err="1"/>
              <a:t>më</a:t>
            </a:r>
            <a:r>
              <a:rPr lang="en-US" b="1" i="1" dirty="0"/>
              <a:t> </a:t>
            </a:r>
            <a:r>
              <a:rPr lang="en-US" b="1" i="1" dirty="0" err="1"/>
              <a:t>të</a:t>
            </a:r>
            <a:r>
              <a:rPr lang="en-US" b="1" i="1" dirty="0"/>
              <a:t> </a:t>
            </a:r>
            <a:r>
              <a:rPr lang="en-US" b="1" i="1" dirty="0" err="1"/>
              <a:t>përdorura</a:t>
            </a:r>
            <a:r>
              <a:rPr lang="en-US" b="1" i="1" dirty="0"/>
              <a:t> </a:t>
            </a:r>
            <a:r>
              <a:rPr lang="en-US" b="1" i="1" dirty="0" err="1"/>
              <a:t>janë</a:t>
            </a:r>
            <a:r>
              <a:rPr lang="en-US" b="1" i="1" dirty="0"/>
              <a:t>:</a:t>
            </a:r>
          </a:p>
          <a:p>
            <a:pPr>
              <a:defRPr/>
            </a:pPr>
            <a:r>
              <a:rPr lang="en-US" b="1" i="1" dirty="0"/>
              <a:t> </a:t>
            </a:r>
            <a:r>
              <a:rPr lang="en-US" b="1" i="1" dirty="0" err="1"/>
              <a:t>Tastiera</a:t>
            </a:r>
            <a:r>
              <a:rPr lang="en-US" b="1" i="1" dirty="0"/>
              <a:t>,</a:t>
            </a:r>
          </a:p>
          <a:p>
            <a:pPr>
              <a:defRPr/>
            </a:pPr>
            <a:r>
              <a:rPr lang="en-US" b="1" i="1" dirty="0" err="1"/>
              <a:t>Miu</a:t>
            </a:r>
            <a:r>
              <a:rPr lang="en-US" b="1" i="1" dirty="0"/>
              <a:t>(</a:t>
            </a:r>
            <a:r>
              <a:rPr lang="en-US" b="1" i="1" dirty="0" err="1"/>
              <a:t>mausi</a:t>
            </a:r>
            <a:r>
              <a:rPr lang="en-US" b="1" i="1" dirty="0"/>
              <a:t>)</a:t>
            </a:r>
          </a:p>
          <a:p>
            <a:pPr>
              <a:defRPr/>
            </a:pPr>
            <a:r>
              <a:rPr lang="en-US" b="1" i="1" dirty="0" err="1"/>
              <a:t>Skaneri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1026" name="Picture 2" descr="http://www.besimabdullai.com/Foto/IT/keybo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536504" cy="21830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http://www.besimabdullai.com/Foto/IT/m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19474"/>
            <a:ext cx="38100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SH.M.U.2-Vushtrri</vt:lpstr>
      <vt:lpstr>Permbajtja</vt:lpstr>
      <vt:lpstr>Pjeset E Hardwerit</vt:lpstr>
      <vt:lpstr>Njesia Sistemore (Shtepiza)</vt:lpstr>
      <vt:lpstr>Pllaka Ame</vt:lpstr>
      <vt:lpstr>Memoria Ram</vt:lpstr>
      <vt:lpstr>Procesori </vt:lpstr>
      <vt:lpstr>Kartela</vt:lpstr>
      <vt:lpstr>Njesit Hyrese</vt:lpstr>
      <vt:lpstr>Tastiera</vt:lpstr>
      <vt:lpstr>Literatura</vt:lpstr>
      <vt:lpstr>Perfundimi:</vt:lpstr>
    </vt:vector>
  </TitlesOfParts>
  <Company>ComCenter_Computers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SH.M.U.2-Vushtrri</dc:title>
  <dc:creator>User  11.01.2011</dc:creator>
  <cp:lastModifiedBy>Preferred Customer</cp:lastModifiedBy>
  <cp:revision>6</cp:revision>
  <dcterms:created xsi:type="dcterms:W3CDTF">2014-11-20T12:35:36Z</dcterms:created>
  <dcterms:modified xsi:type="dcterms:W3CDTF">2014-11-27T10:35:25Z</dcterms:modified>
</cp:coreProperties>
</file>